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6" r:id="rId9"/>
    <p:sldId id="267" r:id="rId10"/>
    <p:sldId id="268" r:id="rId11"/>
    <p:sldId id="269" r:id="rId12"/>
    <p:sldId id="271" r:id="rId13"/>
    <p:sldId id="273" r:id="rId14"/>
    <p:sldId id="274" r:id="rId15"/>
    <p:sldId id="275" r:id="rId16"/>
    <p:sldId id="276" r:id="rId17"/>
    <p:sldId id="27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F4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ulika K" userId="bee8898b7a338619" providerId="LiveId" clId="{B53A2F48-0988-4BF8-A00F-E5F11198F754}"/>
    <pc:docChg chg="undo custSel addSld delSld modSld sldOrd modShowInfo">
      <pc:chgData name="Moulika K" userId="bee8898b7a338619" providerId="LiveId" clId="{B53A2F48-0988-4BF8-A00F-E5F11198F754}" dt="2025-06-24T07:19:24.217" v="1705" actId="20577"/>
      <pc:docMkLst>
        <pc:docMk/>
      </pc:docMkLst>
      <pc:sldChg chg="addSp delSp modSp mod delAnim">
        <pc:chgData name="Moulika K" userId="bee8898b7a338619" providerId="LiveId" clId="{B53A2F48-0988-4BF8-A00F-E5F11198F754}" dt="2025-06-23T12:31:21.421" v="1615" actId="478"/>
        <pc:sldMkLst>
          <pc:docMk/>
          <pc:sldMk cId="2140061295" sldId="256"/>
        </pc:sldMkLst>
        <pc:spChg chg="mod">
          <ac:chgData name="Moulika K" userId="bee8898b7a338619" providerId="LiveId" clId="{B53A2F48-0988-4BF8-A00F-E5F11198F754}" dt="2025-06-22T13:26:55.963" v="1480" actId="14100"/>
          <ac:spMkLst>
            <pc:docMk/>
            <pc:sldMk cId="2140061295" sldId="256"/>
            <ac:spMk id="2" creationId="{2F2DA19D-846E-03B7-564C-9A54F87AF92A}"/>
          </ac:spMkLst>
        </pc:spChg>
        <pc:spChg chg="mod">
          <ac:chgData name="Moulika K" userId="bee8898b7a338619" providerId="LiveId" clId="{B53A2F48-0988-4BF8-A00F-E5F11198F754}" dt="2025-06-22T13:26:42.287" v="1478" actId="255"/>
          <ac:spMkLst>
            <pc:docMk/>
            <pc:sldMk cId="2140061295" sldId="256"/>
            <ac:spMk id="8" creationId="{A57F92C9-4BC4-D0AD-E074-73B5D9F94807}"/>
          </ac:spMkLst>
        </pc:spChg>
        <pc:picChg chg="add del mod">
          <ac:chgData name="Moulika K" userId="bee8898b7a338619" providerId="LiveId" clId="{B53A2F48-0988-4BF8-A00F-E5F11198F754}" dt="2025-06-23T12:31:21.421" v="1615" actId="478"/>
          <ac:picMkLst>
            <pc:docMk/>
            <pc:sldMk cId="2140061295" sldId="256"/>
            <ac:picMk id="3" creationId="{0C17EA3D-725C-9510-40B3-84114BE8F18E}"/>
          </ac:picMkLst>
        </pc:picChg>
        <pc:picChg chg="mod">
          <ac:chgData name="Moulika K" userId="bee8898b7a338619" providerId="LiveId" clId="{B53A2F48-0988-4BF8-A00F-E5F11198F754}" dt="2025-06-22T13:26:47.252" v="1479" actId="1076"/>
          <ac:picMkLst>
            <pc:docMk/>
            <pc:sldMk cId="2140061295" sldId="256"/>
            <ac:picMk id="12" creationId="{013A7D0E-FB57-1A21-E799-F6BE352D3FE6}"/>
          </ac:picMkLst>
        </pc:picChg>
      </pc:sldChg>
      <pc:sldChg chg="addSp delSp modSp mod delAnim">
        <pc:chgData name="Moulika K" userId="bee8898b7a338619" providerId="LiveId" clId="{B53A2F48-0988-4BF8-A00F-E5F11198F754}" dt="2025-06-24T06:18:15.077" v="1633" actId="20577"/>
        <pc:sldMkLst>
          <pc:docMk/>
          <pc:sldMk cId="3561149024" sldId="257"/>
        </pc:sldMkLst>
        <pc:spChg chg="mod">
          <ac:chgData name="Moulika K" userId="bee8898b7a338619" providerId="LiveId" clId="{B53A2F48-0988-4BF8-A00F-E5F11198F754}" dt="2025-06-24T06:18:15.077" v="1633" actId="20577"/>
          <ac:spMkLst>
            <pc:docMk/>
            <pc:sldMk cId="3561149024" sldId="257"/>
            <ac:spMk id="7" creationId="{7ED0E20B-0E7A-786B-8115-B4527A54B5C1}"/>
          </ac:spMkLst>
        </pc:spChg>
        <pc:picChg chg="add del mod">
          <ac:chgData name="Moulika K" userId="bee8898b7a338619" providerId="LiveId" clId="{B53A2F48-0988-4BF8-A00F-E5F11198F754}" dt="2025-06-23T12:31:23.568" v="1616" actId="478"/>
          <ac:picMkLst>
            <pc:docMk/>
            <pc:sldMk cId="3561149024" sldId="257"/>
            <ac:picMk id="2" creationId="{EABECD3A-3818-B7F8-4BF6-E2CBD0B0F120}"/>
          </ac:picMkLst>
        </pc:picChg>
      </pc:sldChg>
      <pc:sldChg chg="addSp delSp modSp mod modClrScheme delAnim chgLayout">
        <pc:chgData name="Moulika K" userId="bee8898b7a338619" providerId="LiveId" clId="{B53A2F48-0988-4BF8-A00F-E5F11198F754}" dt="2025-06-24T06:00:22.695" v="1631" actId="14100"/>
        <pc:sldMkLst>
          <pc:docMk/>
          <pc:sldMk cId="3157191558" sldId="258"/>
        </pc:sldMkLst>
        <pc:spChg chg="mod ord">
          <ac:chgData name="Moulika K" userId="bee8898b7a338619" providerId="LiveId" clId="{B53A2F48-0988-4BF8-A00F-E5F11198F754}" dt="2025-06-20T16:50:09.708" v="119" actId="14100"/>
          <ac:spMkLst>
            <pc:docMk/>
            <pc:sldMk cId="3157191558" sldId="258"/>
            <ac:spMk id="5" creationId="{638251E3-3999-69A2-6946-E93F730CDCC7}"/>
          </ac:spMkLst>
        </pc:spChg>
        <pc:spChg chg="mod ord">
          <ac:chgData name="Moulika K" userId="bee8898b7a338619" providerId="LiveId" clId="{B53A2F48-0988-4BF8-A00F-E5F11198F754}" dt="2025-06-24T05:59:42.266" v="1623" actId="20577"/>
          <ac:spMkLst>
            <pc:docMk/>
            <pc:sldMk cId="3157191558" sldId="258"/>
            <ac:spMk id="7" creationId="{6608D081-4696-5007-46DB-AB521BE85A65}"/>
          </ac:spMkLst>
        </pc:spChg>
        <pc:spChg chg="add mod ord">
          <ac:chgData name="Moulika K" userId="bee8898b7a338619" providerId="LiveId" clId="{B53A2F48-0988-4BF8-A00F-E5F11198F754}" dt="2025-06-24T06:00:17.823" v="1629" actId="14100"/>
          <ac:spMkLst>
            <pc:docMk/>
            <pc:sldMk cId="3157191558" sldId="258"/>
            <ac:spMk id="11" creationId="{F4D35290-6329-6842-AF35-E3B13CF7316A}"/>
          </ac:spMkLst>
        </pc:spChg>
        <pc:picChg chg="add del mod">
          <ac:chgData name="Moulika K" userId="bee8898b7a338619" providerId="LiveId" clId="{B53A2F48-0988-4BF8-A00F-E5F11198F754}" dt="2025-06-23T12:31:26.977" v="1617" actId="478"/>
          <ac:picMkLst>
            <pc:docMk/>
            <pc:sldMk cId="3157191558" sldId="258"/>
            <ac:picMk id="2" creationId="{0F408E6E-07D3-7345-2AA7-971DDE502EE2}"/>
          </ac:picMkLst>
        </pc:picChg>
        <pc:picChg chg="add mod modCrop">
          <ac:chgData name="Moulika K" userId="bee8898b7a338619" providerId="LiveId" clId="{B53A2F48-0988-4BF8-A00F-E5F11198F754}" dt="2025-06-24T06:00:14.703" v="1628" actId="14100"/>
          <ac:picMkLst>
            <pc:docMk/>
            <pc:sldMk cId="3157191558" sldId="258"/>
            <ac:picMk id="6" creationId="{C68B3E72-47E7-3EE9-E92D-11D2A5B3BDF4}"/>
          </ac:picMkLst>
        </pc:picChg>
        <pc:picChg chg="add mod">
          <ac:chgData name="Moulika K" userId="bee8898b7a338619" providerId="LiveId" clId="{B53A2F48-0988-4BF8-A00F-E5F11198F754}" dt="2025-06-20T14:00:40.028" v="34" actId="1076"/>
          <ac:picMkLst>
            <pc:docMk/>
            <pc:sldMk cId="3157191558" sldId="258"/>
            <ac:picMk id="9" creationId="{704936E9-6048-3AD6-B323-47ED9B46E3FE}"/>
          </ac:picMkLst>
        </pc:picChg>
        <pc:picChg chg="add mod">
          <ac:chgData name="Moulika K" userId="bee8898b7a338619" providerId="LiveId" clId="{B53A2F48-0988-4BF8-A00F-E5F11198F754}" dt="2025-06-24T06:00:22.695" v="1631" actId="14100"/>
          <ac:picMkLst>
            <pc:docMk/>
            <pc:sldMk cId="3157191558" sldId="258"/>
            <ac:picMk id="10" creationId="{8009B212-29D3-A10D-1379-82B6690A8FA2}"/>
          </ac:picMkLst>
        </pc:picChg>
      </pc:sldChg>
      <pc:sldChg chg="addSp delSp modSp add mod">
        <pc:chgData name="Moulika K" userId="bee8898b7a338619" providerId="LiveId" clId="{B53A2F48-0988-4BF8-A00F-E5F11198F754}" dt="2025-06-24T06:25:35.589" v="1695" actId="20577"/>
        <pc:sldMkLst>
          <pc:docMk/>
          <pc:sldMk cId="190280273" sldId="259"/>
        </pc:sldMkLst>
        <pc:spChg chg="mod">
          <ac:chgData name="Moulika K" userId="bee8898b7a338619" providerId="LiveId" clId="{B53A2F48-0988-4BF8-A00F-E5F11198F754}" dt="2025-06-20T16:51:32.410" v="122" actId="2711"/>
          <ac:spMkLst>
            <pc:docMk/>
            <pc:sldMk cId="190280273" sldId="259"/>
            <ac:spMk id="5" creationId="{4C1EFE57-DBC4-70F4-F392-D50922BCEC73}"/>
          </ac:spMkLst>
        </pc:spChg>
        <pc:spChg chg="mod">
          <ac:chgData name="Moulika K" userId="bee8898b7a338619" providerId="LiveId" clId="{B53A2F48-0988-4BF8-A00F-E5F11198F754}" dt="2025-06-24T06:25:35.589" v="1695" actId="20577"/>
          <ac:spMkLst>
            <pc:docMk/>
            <pc:sldMk cId="190280273" sldId="259"/>
            <ac:spMk id="7" creationId="{9468F486-3DAB-DF06-769C-D930533848D2}"/>
          </ac:spMkLst>
        </pc:spChg>
        <pc:spChg chg="mod">
          <ac:chgData name="Moulika K" userId="bee8898b7a338619" providerId="LiveId" clId="{B53A2F48-0988-4BF8-A00F-E5F11198F754}" dt="2025-06-20T17:23:15.341" v="202" actId="14100"/>
          <ac:spMkLst>
            <pc:docMk/>
            <pc:sldMk cId="190280273" sldId="259"/>
            <ac:spMk id="11" creationId="{7616299F-E3FA-C5FA-BAE1-7F355CB34C0C}"/>
          </ac:spMkLst>
        </pc:spChg>
        <pc:picChg chg="add mod">
          <ac:chgData name="Moulika K" userId="bee8898b7a338619" providerId="LiveId" clId="{B53A2F48-0988-4BF8-A00F-E5F11198F754}" dt="2025-06-20T17:00:20.246" v="127" actId="1076"/>
          <ac:picMkLst>
            <pc:docMk/>
            <pc:sldMk cId="190280273" sldId="259"/>
            <ac:picMk id="3" creationId="{DCF3E9A6-D02E-12C1-CCD7-2A953913F0FF}"/>
          </ac:picMkLst>
        </pc:picChg>
        <pc:picChg chg="add mod">
          <ac:chgData name="Moulika K" userId="bee8898b7a338619" providerId="LiveId" clId="{B53A2F48-0988-4BF8-A00F-E5F11198F754}" dt="2025-06-20T17:00:47.295" v="133" actId="1076"/>
          <ac:picMkLst>
            <pc:docMk/>
            <pc:sldMk cId="190280273" sldId="259"/>
            <ac:picMk id="8" creationId="{54C96E97-9845-82AD-6561-15632DAE2C9F}"/>
          </ac:picMkLst>
        </pc:picChg>
        <pc:picChg chg="add mod">
          <ac:chgData name="Moulika K" userId="bee8898b7a338619" providerId="LiveId" clId="{B53A2F48-0988-4BF8-A00F-E5F11198F754}" dt="2025-06-20T17:23:12.858" v="201" actId="1076"/>
          <ac:picMkLst>
            <pc:docMk/>
            <pc:sldMk cId="190280273" sldId="259"/>
            <ac:picMk id="16" creationId="{B5466699-EA26-E40F-871A-39A368BA7BF2}"/>
          </ac:picMkLst>
        </pc:picChg>
      </pc:sldChg>
      <pc:sldChg chg="addSp delSp modSp add mod">
        <pc:chgData name="Moulika K" userId="bee8898b7a338619" providerId="LiveId" clId="{B53A2F48-0988-4BF8-A00F-E5F11198F754}" dt="2025-06-24T06:25:38.928" v="1700" actId="20577"/>
        <pc:sldMkLst>
          <pc:docMk/>
          <pc:sldMk cId="2181831285" sldId="260"/>
        </pc:sldMkLst>
        <pc:spChg chg="mod">
          <ac:chgData name="Moulika K" userId="bee8898b7a338619" providerId="LiveId" clId="{B53A2F48-0988-4BF8-A00F-E5F11198F754}" dt="2025-06-20T17:05:36.350" v="147" actId="14100"/>
          <ac:spMkLst>
            <pc:docMk/>
            <pc:sldMk cId="2181831285" sldId="260"/>
            <ac:spMk id="5" creationId="{D1666E19-7734-906E-2827-D7DC9F73002D}"/>
          </ac:spMkLst>
        </pc:spChg>
        <pc:spChg chg="mod">
          <ac:chgData name="Moulika K" userId="bee8898b7a338619" providerId="LiveId" clId="{B53A2F48-0988-4BF8-A00F-E5F11198F754}" dt="2025-06-24T06:25:38.928" v="1700" actId="20577"/>
          <ac:spMkLst>
            <pc:docMk/>
            <pc:sldMk cId="2181831285" sldId="260"/>
            <ac:spMk id="7" creationId="{A048BFFD-FFDB-2E2B-E535-E38DB5D4E8B0}"/>
          </ac:spMkLst>
        </pc:spChg>
        <pc:spChg chg="mod">
          <ac:chgData name="Moulika K" userId="bee8898b7a338619" providerId="LiveId" clId="{B53A2F48-0988-4BF8-A00F-E5F11198F754}" dt="2025-06-20T17:18:25.700" v="186" actId="14100"/>
          <ac:spMkLst>
            <pc:docMk/>
            <pc:sldMk cId="2181831285" sldId="260"/>
            <ac:spMk id="11" creationId="{6473F678-9E85-5788-B84E-6429102DF457}"/>
          </ac:spMkLst>
        </pc:spChg>
        <pc:picChg chg="add mod">
          <ac:chgData name="Moulika K" userId="bee8898b7a338619" providerId="LiveId" clId="{B53A2F48-0988-4BF8-A00F-E5F11198F754}" dt="2025-06-20T17:09:00.517" v="177" actId="1076"/>
          <ac:picMkLst>
            <pc:docMk/>
            <pc:sldMk cId="2181831285" sldId="260"/>
            <ac:picMk id="4" creationId="{A27B8D30-6755-969C-1F57-ECCA3D142867}"/>
          </ac:picMkLst>
        </pc:picChg>
        <pc:picChg chg="add mod">
          <ac:chgData name="Moulika K" userId="bee8898b7a338619" providerId="LiveId" clId="{B53A2F48-0988-4BF8-A00F-E5F11198F754}" dt="2025-06-20T17:09:08.356" v="180" actId="1076"/>
          <ac:picMkLst>
            <pc:docMk/>
            <pc:sldMk cId="2181831285" sldId="260"/>
            <ac:picMk id="9" creationId="{61B1A9FE-86D6-90F4-63D1-FA36AB60445E}"/>
          </ac:picMkLst>
        </pc:picChg>
        <pc:picChg chg="add mod">
          <ac:chgData name="Moulika K" userId="bee8898b7a338619" providerId="LiveId" clId="{B53A2F48-0988-4BF8-A00F-E5F11198F754}" dt="2025-06-20T17:26:29.228" v="209" actId="1076"/>
          <ac:picMkLst>
            <pc:docMk/>
            <pc:sldMk cId="2181831285" sldId="260"/>
            <ac:picMk id="17" creationId="{8B162879-A110-1035-2063-DC5B8C12BD9B}"/>
          </ac:picMkLst>
        </pc:picChg>
      </pc:sldChg>
      <pc:sldChg chg="addSp delSp modSp add del mod">
        <pc:chgData name="Moulika K" userId="bee8898b7a338619" providerId="LiveId" clId="{B53A2F48-0988-4BF8-A00F-E5F11198F754}" dt="2025-06-22T15:58:39.399" v="1519" actId="2696"/>
        <pc:sldMkLst>
          <pc:docMk/>
          <pc:sldMk cId="1666965494" sldId="261"/>
        </pc:sldMkLst>
      </pc:sldChg>
      <pc:sldChg chg="addSp delSp modSp add mod">
        <pc:chgData name="Moulika K" userId="bee8898b7a338619" providerId="LiveId" clId="{B53A2F48-0988-4BF8-A00F-E5F11198F754}" dt="2025-06-24T06:24:38.155" v="1646" actId="20577"/>
        <pc:sldMkLst>
          <pc:docMk/>
          <pc:sldMk cId="1851667290" sldId="262"/>
        </pc:sldMkLst>
        <pc:spChg chg="mod">
          <ac:chgData name="Moulika K" userId="bee8898b7a338619" providerId="LiveId" clId="{B53A2F48-0988-4BF8-A00F-E5F11198F754}" dt="2025-06-20T18:01:37.197" v="327" actId="14100"/>
          <ac:spMkLst>
            <pc:docMk/>
            <pc:sldMk cId="1851667290" sldId="262"/>
            <ac:spMk id="5" creationId="{F32CE21F-C67F-8B9A-3BA4-1D2F3F66744F}"/>
          </ac:spMkLst>
        </pc:spChg>
        <pc:spChg chg="mod">
          <ac:chgData name="Moulika K" userId="bee8898b7a338619" providerId="LiveId" clId="{B53A2F48-0988-4BF8-A00F-E5F11198F754}" dt="2025-06-24T06:24:38.155" v="1646" actId="20577"/>
          <ac:spMkLst>
            <pc:docMk/>
            <pc:sldMk cId="1851667290" sldId="262"/>
            <ac:spMk id="7" creationId="{5775BF23-8C4D-D286-F229-F00B5CC36260}"/>
          </ac:spMkLst>
        </pc:spChg>
        <pc:picChg chg="add mod">
          <ac:chgData name="Moulika K" userId="bee8898b7a338619" providerId="LiveId" clId="{B53A2F48-0988-4BF8-A00F-E5F11198F754}" dt="2025-06-20T17:33:32.958" v="236" actId="14100"/>
          <ac:picMkLst>
            <pc:docMk/>
            <pc:sldMk cId="1851667290" sldId="262"/>
            <ac:picMk id="4" creationId="{7CA258A4-05DA-457D-A344-E5CD4344A65B}"/>
          </ac:picMkLst>
        </pc:picChg>
        <pc:picChg chg="add mod">
          <ac:chgData name="Moulika K" userId="bee8898b7a338619" providerId="LiveId" clId="{B53A2F48-0988-4BF8-A00F-E5F11198F754}" dt="2025-06-20T17:33:46" v="238" actId="1076"/>
          <ac:picMkLst>
            <pc:docMk/>
            <pc:sldMk cId="1851667290" sldId="262"/>
            <ac:picMk id="9" creationId="{52843786-B329-1C97-469B-AE95C6AB3EB7}"/>
          </ac:picMkLst>
        </pc:picChg>
        <pc:picChg chg="add mod">
          <ac:chgData name="Moulika K" userId="bee8898b7a338619" providerId="LiveId" clId="{B53A2F48-0988-4BF8-A00F-E5F11198F754}" dt="2025-06-20T17:35:31.463" v="240" actId="1076"/>
          <ac:picMkLst>
            <pc:docMk/>
            <pc:sldMk cId="1851667290" sldId="262"/>
            <ac:picMk id="13" creationId="{DDA05E23-4F67-D35F-5956-2D9CF949514A}"/>
          </ac:picMkLst>
        </pc:picChg>
      </pc:sldChg>
      <pc:sldChg chg="addSp delSp modSp add mod">
        <pc:chgData name="Moulika K" userId="bee8898b7a338619" providerId="LiveId" clId="{B53A2F48-0988-4BF8-A00F-E5F11198F754}" dt="2025-06-24T06:24:42.781" v="1651" actId="20577"/>
        <pc:sldMkLst>
          <pc:docMk/>
          <pc:sldMk cId="3170651408" sldId="263"/>
        </pc:sldMkLst>
        <pc:spChg chg="mod">
          <ac:chgData name="Moulika K" userId="bee8898b7a338619" providerId="LiveId" clId="{B53A2F48-0988-4BF8-A00F-E5F11198F754}" dt="2025-06-20T18:01:33.125" v="326" actId="14100"/>
          <ac:spMkLst>
            <pc:docMk/>
            <pc:sldMk cId="3170651408" sldId="263"/>
            <ac:spMk id="5" creationId="{26247ADD-927A-2109-D2DA-68011E091D8F}"/>
          </ac:spMkLst>
        </pc:spChg>
        <pc:spChg chg="mod">
          <ac:chgData name="Moulika K" userId="bee8898b7a338619" providerId="LiveId" clId="{B53A2F48-0988-4BF8-A00F-E5F11198F754}" dt="2025-06-24T06:24:42.781" v="1651" actId="20577"/>
          <ac:spMkLst>
            <pc:docMk/>
            <pc:sldMk cId="3170651408" sldId="263"/>
            <ac:spMk id="7" creationId="{AAE43ED4-3E1F-1855-C644-C2B7B25D0742}"/>
          </ac:spMkLst>
        </pc:spChg>
        <pc:spChg chg="mod">
          <ac:chgData name="Moulika K" userId="bee8898b7a338619" providerId="LiveId" clId="{B53A2F48-0988-4BF8-A00F-E5F11198F754}" dt="2025-06-20T17:39:52.887" v="271" actId="14100"/>
          <ac:spMkLst>
            <pc:docMk/>
            <pc:sldMk cId="3170651408" sldId="263"/>
            <ac:spMk id="11" creationId="{1CBBD63D-B8F8-4F97-F9EC-04A5F8F2E7D3}"/>
          </ac:spMkLst>
        </pc:spChg>
        <pc:picChg chg="add mod">
          <ac:chgData name="Moulika K" userId="bee8898b7a338619" providerId="LiveId" clId="{B53A2F48-0988-4BF8-A00F-E5F11198F754}" dt="2025-06-20T17:36:42.460" v="251" actId="14100"/>
          <ac:picMkLst>
            <pc:docMk/>
            <pc:sldMk cId="3170651408" sldId="263"/>
            <ac:picMk id="3" creationId="{22E77501-53CD-5DBD-429D-7809EAD56A30}"/>
          </ac:picMkLst>
        </pc:picChg>
        <pc:picChg chg="add mod">
          <ac:chgData name="Moulika K" userId="bee8898b7a338619" providerId="LiveId" clId="{B53A2F48-0988-4BF8-A00F-E5F11198F754}" dt="2025-06-20T17:37:05.036" v="256" actId="14100"/>
          <ac:picMkLst>
            <pc:docMk/>
            <pc:sldMk cId="3170651408" sldId="263"/>
            <ac:picMk id="8" creationId="{2113517C-C3D5-8FFE-EDAF-E857B40146F2}"/>
          </ac:picMkLst>
        </pc:picChg>
        <pc:picChg chg="add mod">
          <ac:chgData name="Moulika K" userId="bee8898b7a338619" providerId="LiveId" clId="{B53A2F48-0988-4BF8-A00F-E5F11198F754}" dt="2025-06-20T17:51:17.687" v="285" actId="14100"/>
          <ac:picMkLst>
            <pc:docMk/>
            <pc:sldMk cId="3170651408" sldId="263"/>
            <ac:picMk id="21" creationId="{2C5D7B82-F2EA-06F8-74F0-65823D4D65CF}"/>
          </ac:picMkLst>
        </pc:picChg>
      </pc:sldChg>
      <pc:sldChg chg="addSp delSp modSp add del mod">
        <pc:chgData name="Moulika K" userId="bee8898b7a338619" providerId="LiveId" clId="{B53A2F48-0988-4BF8-A00F-E5F11198F754}" dt="2025-06-21T15:14:46.765" v="694" actId="2696"/>
        <pc:sldMkLst>
          <pc:docMk/>
          <pc:sldMk cId="452192176" sldId="264"/>
        </pc:sldMkLst>
      </pc:sldChg>
      <pc:sldChg chg="addSp delSp modSp add del mod">
        <pc:chgData name="Moulika K" userId="bee8898b7a338619" providerId="LiveId" clId="{B53A2F48-0988-4BF8-A00F-E5F11198F754}" dt="2025-06-24T06:49:46.487" v="1701" actId="2696"/>
        <pc:sldMkLst>
          <pc:docMk/>
          <pc:sldMk cId="254141779" sldId="265"/>
        </pc:sldMkLst>
        <pc:spChg chg="mod">
          <ac:chgData name="Moulika K" userId="bee8898b7a338619" providerId="LiveId" clId="{B53A2F48-0988-4BF8-A00F-E5F11198F754}" dt="2025-06-24T06:24:47.889" v="1656" actId="20577"/>
          <ac:spMkLst>
            <pc:docMk/>
            <pc:sldMk cId="254141779" sldId="265"/>
            <ac:spMk id="7" creationId="{D42978A7-60C6-2883-3055-08D5960AE1D6}"/>
          </ac:spMkLst>
        </pc:spChg>
      </pc:sldChg>
      <pc:sldChg chg="addSp delSp modSp add mod">
        <pc:chgData name="Moulika K" userId="bee8898b7a338619" providerId="LiveId" clId="{B53A2F48-0988-4BF8-A00F-E5F11198F754}" dt="2025-06-24T06:24:51.741" v="1661" actId="20577"/>
        <pc:sldMkLst>
          <pc:docMk/>
          <pc:sldMk cId="4071041669" sldId="266"/>
        </pc:sldMkLst>
        <pc:spChg chg="mod">
          <ac:chgData name="Moulika K" userId="bee8898b7a338619" providerId="LiveId" clId="{B53A2F48-0988-4BF8-A00F-E5F11198F754}" dt="2025-06-20T18:03:18.534" v="337" actId="2711"/>
          <ac:spMkLst>
            <pc:docMk/>
            <pc:sldMk cId="4071041669" sldId="266"/>
            <ac:spMk id="5" creationId="{554C5168-8724-A8C6-CC83-342E0049C41A}"/>
          </ac:spMkLst>
        </pc:spChg>
        <pc:spChg chg="mod">
          <ac:chgData name="Moulika K" userId="bee8898b7a338619" providerId="LiveId" clId="{B53A2F48-0988-4BF8-A00F-E5F11198F754}" dt="2025-06-24T06:24:51.741" v="1661" actId="20577"/>
          <ac:spMkLst>
            <pc:docMk/>
            <pc:sldMk cId="4071041669" sldId="266"/>
            <ac:spMk id="7" creationId="{35547027-2485-D27E-FD97-B26A34415FFB}"/>
          </ac:spMkLst>
        </pc:spChg>
        <pc:picChg chg="add mod">
          <ac:chgData name="Moulika K" userId="bee8898b7a338619" providerId="LiveId" clId="{B53A2F48-0988-4BF8-A00F-E5F11198F754}" dt="2025-06-20T18:30:35.387" v="370" actId="14100"/>
          <ac:picMkLst>
            <pc:docMk/>
            <pc:sldMk cId="4071041669" sldId="266"/>
            <ac:picMk id="6" creationId="{9D4725A6-C9B3-2143-D0BF-20AEC82541BF}"/>
          </ac:picMkLst>
        </pc:picChg>
        <pc:picChg chg="add mod">
          <ac:chgData name="Moulika K" userId="bee8898b7a338619" providerId="LiveId" clId="{B53A2F48-0988-4BF8-A00F-E5F11198F754}" dt="2025-06-20T18:31:28.674" v="380" actId="1076"/>
          <ac:picMkLst>
            <pc:docMk/>
            <pc:sldMk cId="4071041669" sldId="266"/>
            <ac:picMk id="10" creationId="{ECDB72A7-5E95-FF3E-A33A-0F0E1680AA87}"/>
          </ac:picMkLst>
        </pc:picChg>
        <pc:picChg chg="add mod">
          <ac:chgData name="Moulika K" userId="bee8898b7a338619" providerId="LiveId" clId="{B53A2F48-0988-4BF8-A00F-E5F11198F754}" dt="2025-06-20T18:30:41.657" v="373" actId="14100"/>
          <ac:picMkLst>
            <pc:docMk/>
            <pc:sldMk cId="4071041669" sldId="266"/>
            <ac:picMk id="13" creationId="{B49AB583-D2BE-B081-9F04-43AF911A0C98}"/>
          </ac:picMkLst>
        </pc:picChg>
      </pc:sldChg>
      <pc:sldChg chg="addSp delSp modSp add mod delAnim modAnim">
        <pc:chgData name="Moulika K" userId="bee8898b7a338619" providerId="LiveId" clId="{B53A2F48-0988-4BF8-A00F-E5F11198F754}" dt="2025-06-24T07:04:26.392" v="1704" actId="1076"/>
        <pc:sldMkLst>
          <pc:docMk/>
          <pc:sldMk cId="2983629265" sldId="267"/>
        </pc:sldMkLst>
        <pc:spChg chg="mod">
          <ac:chgData name="Moulika K" userId="bee8898b7a338619" providerId="LiveId" clId="{B53A2F48-0988-4BF8-A00F-E5F11198F754}" dt="2025-06-20T18:31:16.665" v="379" actId="2711"/>
          <ac:spMkLst>
            <pc:docMk/>
            <pc:sldMk cId="2983629265" sldId="267"/>
            <ac:spMk id="5" creationId="{E44CC879-42D4-4955-9307-FEB29D15C4BC}"/>
          </ac:spMkLst>
        </pc:spChg>
        <pc:spChg chg="mod">
          <ac:chgData name="Moulika K" userId="bee8898b7a338619" providerId="LiveId" clId="{B53A2F48-0988-4BF8-A00F-E5F11198F754}" dt="2025-06-24T06:25:09.163" v="1670" actId="20577"/>
          <ac:spMkLst>
            <pc:docMk/>
            <pc:sldMk cId="2983629265" sldId="267"/>
            <ac:spMk id="7" creationId="{2603894B-5E83-904A-9B35-19EB55494718}"/>
          </ac:spMkLst>
        </pc:spChg>
        <pc:spChg chg="mod">
          <ac:chgData name="Moulika K" userId="bee8898b7a338619" providerId="LiveId" clId="{B53A2F48-0988-4BF8-A00F-E5F11198F754}" dt="2025-06-20T18:37:13.932" v="384" actId="14100"/>
          <ac:spMkLst>
            <pc:docMk/>
            <pc:sldMk cId="2983629265" sldId="267"/>
            <ac:spMk id="11" creationId="{797D41F3-89C0-FD23-6DAA-70BCDEDA530D}"/>
          </ac:spMkLst>
        </pc:spChg>
        <pc:picChg chg="add mod modCrop">
          <ac:chgData name="Moulika K" userId="bee8898b7a338619" providerId="LiveId" clId="{B53A2F48-0988-4BF8-A00F-E5F11198F754}" dt="2025-06-21T11:04:46.161" v="446" actId="1076"/>
          <ac:picMkLst>
            <pc:docMk/>
            <pc:sldMk cId="2983629265" sldId="267"/>
            <ac:picMk id="3" creationId="{A0B5ED5C-003E-8D53-9DDF-FEF590835A2A}"/>
          </ac:picMkLst>
        </pc:picChg>
        <pc:picChg chg="add mod">
          <ac:chgData name="Moulika K" userId="bee8898b7a338619" providerId="LiveId" clId="{B53A2F48-0988-4BF8-A00F-E5F11198F754}" dt="2025-06-21T10:56:10.841" v="394" actId="14100"/>
          <ac:picMkLst>
            <pc:docMk/>
            <pc:sldMk cId="2983629265" sldId="267"/>
            <ac:picMk id="4" creationId="{1D259150-BEE1-4ACF-2E35-5B007B6C7571}"/>
          </ac:picMkLst>
        </pc:picChg>
        <pc:picChg chg="add mod">
          <ac:chgData name="Moulika K" userId="bee8898b7a338619" providerId="LiveId" clId="{B53A2F48-0988-4BF8-A00F-E5F11198F754}" dt="2025-06-24T07:04:23.064" v="1703" actId="1076"/>
          <ac:picMkLst>
            <pc:docMk/>
            <pc:sldMk cId="2983629265" sldId="267"/>
            <ac:picMk id="8" creationId="{0B678A7E-EEE9-E6BD-B4CE-4909CB01EF2A}"/>
          </ac:picMkLst>
        </pc:picChg>
        <pc:picChg chg="add mod">
          <ac:chgData name="Moulika K" userId="bee8898b7a338619" providerId="LiveId" clId="{B53A2F48-0988-4BF8-A00F-E5F11198F754}" dt="2025-06-21T11:03:16.818" v="431" actId="1076"/>
          <ac:picMkLst>
            <pc:docMk/>
            <pc:sldMk cId="2983629265" sldId="267"/>
            <ac:picMk id="10" creationId="{A1FBE7A3-D4DB-6D81-9E57-28F20FDA954E}"/>
          </ac:picMkLst>
        </pc:picChg>
        <pc:picChg chg="add mod">
          <ac:chgData name="Moulika K" userId="bee8898b7a338619" providerId="LiveId" clId="{B53A2F48-0988-4BF8-A00F-E5F11198F754}" dt="2025-06-24T07:04:26.392" v="1704" actId="1076"/>
          <ac:picMkLst>
            <pc:docMk/>
            <pc:sldMk cId="2983629265" sldId="267"/>
            <ac:picMk id="13" creationId="{577A7572-EC4D-36F0-F4C9-2C81B90429CC}"/>
          </ac:picMkLst>
        </pc:picChg>
        <pc:picChg chg="add mod modCrop">
          <ac:chgData name="Moulika K" userId="bee8898b7a338619" providerId="LiveId" clId="{B53A2F48-0988-4BF8-A00F-E5F11198F754}" dt="2025-06-24T06:25:03.448" v="1663" actId="14100"/>
          <ac:picMkLst>
            <pc:docMk/>
            <pc:sldMk cId="2983629265" sldId="267"/>
            <ac:picMk id="15" creationId="{72B22381-9DC2-30D3-D0E1-A1E5843A263A}"/>
          </ac:picMkLst>
        </pc:picChg>
        <pc:picChg chg="add mod">
          <ac:chgData name="Moulika K" userId="bee8898b7a338619" providerId="LiveId" clId="{B53A2F48-0988-4BF8-A00F-E5F11198F754}" dt="2025-06-21T11:05:19.171" v="450" actId="14100"/>
          <ac:picMkLst>
            <pc:docMk/>
            <pc:sldMk cId="2983629265" sldId="267"/>
            <ac:picMk id="19" creationId="{9AF576F4-AAD3-8249-5A4C-76E22E2A9C53}"/>
          </ac:picMkLst>
        </pc:picChg>
      </pc:sldChg>
      <pc:sldChg chg="addSp delSp modSp add mod ord delAnim modAnim">
        <pc:chgData name="Moulika K" userId="bee8898b7a338619" providerId="LiveId" clId="{B53A2F48-0988-4BF8-A00F-E5F11198F754}" dt="2025-06-24T07:19:24.217" v="1705" actId="20577"/>
        <pc:sldMkLst>
          <pc:docMk/>
          <pc:sldMk cId="2159229345" sldId="268"/>
        </pc:sldMkLst>
        <pc:spChg chg="mod">
          <ac:chgData name="Moulika K" userId="bee8898b7a338619" providerId="LiveId" clId="{B53A2F48-0988-4BF8-A00F-E5F11198F754}" dt="2025-06-21T11:07:40.391" v="462" actId="2711"/>
          <ac:spMkLst>
            <pc:docMk/>
            <pc:sldMk cId="2159229345" sldId="268"/>
            <ac:spMk id="5" creationId="{C57BC58A-C272-362D-062E-3D0725B08C3B}"/>
          </ac:spMkLst>
        </pc:spChg>
        <pc:spChg chg="mod">
          <ac:chgData name="Moulika K" userId="bee8898b7a338619" providerId="LiveId" clId="{B53A2F48-0988-4BF8-A00F-E5F11198F754}" dt="2025-06-24T06:25:15.120" v="1675" actId="20577"/>
          <ac:spMkLst>
            <pc:docMk/>
            <pc:sldMk cId="2159229345" sldId="268"/>
            <ac:spMk id="7" creationId="{C61EE99E-DDC4-BC1B-8965-36D8A6B3DC55}"/>
          </ac:spMkLst>
        </pc:spChg>
        <pc:spChg chg="mod">
          <ac:chgData name="Moulika K" userId="bee8898b7a338619" providerId="LiveId" clId="{B53A2F48-0988-4BF8-A00F-E5F11198F754}" dt="2025-06-24T07:19:24.217" v="1705" actId="20577"/>
          <ac:spMkLst>
            <pc:docMk/>
            <pc:sldMk cId="2159229345" sldId="268"/>
            <ac:spMk id="11" creationId="{600DA6CA-E91E-0D9C-39AE-1CE8F240884B}"/>
          </ac:spMkLst>
        </pc:spChg>
        <pc:picChg chg="add mod">
          <ac:chgData name="Moulika K" userId="bee8898b7a338619" providerId="LiveId" clId="{B53A2F48-0988-4BF8-A00F-E5F11198F754}" dt="2025-06-21T11:09:48.745" v="465" actId="14100"/>
          <ac:picMkLst>
            <pc:docMk/>
            <pc:sldMk cId="2159229345" sldId="268"/>
            <ac:picMk id="3" creationId="{C601BD15-1605-BA2E-D110-F0CED6BEA91D}"/>
          </ac:picMkLst>
        </pc:picChg>
        <pc:picChg chg="add mod">
          <ac:chgData name="Moulika K" userId="bee8898b7a338619" providerId="LiveId" clId="{B53A2F48-0988-4BF8-A00F-E5F11198F754}" dt="2025-06-21T11:10:26.381" v="475" actId="14100"/>
          <ac:picMkLst>
            <pc:docMk/>
            <pc:sldMk cId="2159229345" sldId="268"/>
            <ac:picMk id="8" creationId="{15CDDCC2-3BB6-BD24-04A7-6CA23FE2C501}"/>
          </ac:picMkLst>
        </pc:picChg>
        <pc:picChg chg="add mod">
          <ac:chgData name="Moulika K" userId="bee8898b7a338619" providerId="LiveId" clId="{B53A2F48-0988-4BF8-A00F-E5F11198F754}" dt="2025-06-21T11:23:16.372" v="485" actId="1076"/>
          <ac:picMkLst>
            <pc:docMk/>
            <pc:sldMk cId="2159229345" sldId="268"/>
            <ac:picMk id="9" creationId="{0FEFB662-8EE9-5311-BE24-3D8CEAAABE0F}"/>
          </ac:picMkLst>
        </pc:picChg>
        <pc:picChg chg="add mod">
          <ac:chgData name="Moulika K" userId="bee8898b7a338619" providerId="LiveId" clId="{B53A2F48-0988-4BF8-A00F-E5F11198F754}" dt="2025-06-21T11:23:29.483" v="492" actId="1076"/>
          <ac:picMkLst>
            <pc:docMk/>
            <pc:sldMk cId="2159229345" sldId="268"/>
            <ac:picMk id="14" creationId="{932ECFC4-2A1E-0B6E-E410-24A2948E95E8}"/>
          </ac:picMkLst>
        </pc:picChg>
      </pc:sldChg>
      <pc:sldChg chg="addSp delSp modSp add mod delAnim">
        <pc:chgData name="Moulika K" userId="bee8898b7a338619" providerId="LiveId" clId="{B53A2F48-0988-4BF8-A00F-E5F11198F754}" dt="2025-06-24T06:25:20.580" v="1680" actId="20577"/>
        <pc:sldMkLst>
          <pc:docMk/>
          <pc:sldMk cId="1629541825" sldId="269"/>
        </pc:sldMkLst>
        <pc:spChg chg="mod">
          <ac:chgData name="Moulika K" userId="bee8898b7a338619" providerId="LiveId" clId="{B53A2F48-0988-4BF8-A00F-E5F11198F754}" dt="2025-06-21T11:24:48.818" v="499" actId="2711"/>
          <ac:spMkLst>
            <pc:docMk/>
            <pc:sldMk cId="1629541825" sldId="269"/>
            <ac:spMk id="5" creationId="{C57BC58A-C272-362D-062E-3D0725B08C3B}"/>
          </ac:spMkLst>
        </pc:spChg>
        <pc:spChg chg="mod">
          <ac:chgData name="Moulika K" userId="bee8898b7a338619" providerId="LiveId" clId="{B53A2F48-0988-4BF8-A00F-E5F11198F754}" dt="2025-06-24T06:25:20.580" v="1680" actId="20577"/>
          <ac:spMkLst>
            <pc:docMk/>
            <pc:sldMk cId="1629541825" sldId="269"/>
            <ac:spMk id="7" creationId="{C61EE99E-DDC4-BC1B-8965-36D8A6B3DC55}"/>
          </ac:spMkLst>
        </pc:spChg>
        <pc:picChg chg="add mod">
          <ac:chgData name="Moulika K" userId="bee8898b7a338619" providerId="LiveId" clId="{B53A2F48-0988-4BF8-A00F-E5F11198F754}" dt="2025-06-21T11:25:51.720" v="504" actId="1076"/>
          <ac:picMkLst>
            <pc:docMk/>
            <pc:sldMk cId="1629541825" sldId="269"/>
            <ac:picMk id="4" creationId="{5F1224A8-208F-293E-5FE5-2412BDF999ED}"/>
          </ac:picMkLst>
        </pc:picChg>
        <pc:picChg chg="add mod">
          <ac:chgData name="Moulika K" userId="bee8898b7a338619" providerId="LiveId" clId="{B53A2F48-0988-4BF8-A00F-E5F11198F754}" dt="2025-06-21T11:26:11.962" v="509" actId="1076"/>
          <ac:picMkLst>
            <pc:docMk/>
            <pc:sldMk cId="1629541825" sldId="269"/>
            <ac:picMk id="10" creationId="{43426080-EF70-D66A-8089-84D137DE163F}"/>
          </ac:picMkLst>
        </pc:picChg>
        <pc:picChg chg="add mod">
          <ac:chgData name="Moulika K" userId="bee8898b7a338619" providerId="LiveId" clId="{B53A2F48-0988-4BF8-A00F-E5F11198F754}" dt="2025-06-21T11:29:28.809" v="514" actId="14100"/>
          <ac:picMkLst>
            <pc:docMk/>
            <pc:sldMk cId="1629541825" sldId="269"/>
            <ac:picMk id="13" creationId="{8D5159A6-A958-024F-CC93-68E9DEE4A56B}"/>
          </ac:picMkLst>
        </pc:picChg>
      </pc:sldChg>
      <pc:sldChg chg="addSp delSp modSp add del mod">
        <pc:chgData name="Moulika K" userId="bee8898b7a338619" providerId="LiveId" clId="{B53A2F48-0988-4BF8-A00F-E5F11198F754}" dt="2025-06-21T15:15:39.355" v="695" actId="2696"/>
        <pc:sldMkLst>
          <pc:docMk/>
          <pc:sldMk cId="1613365494" sldId="270"/>
        </pc:sldMkLst>
      </pc:sldChg>
      <pc:sldChg chg="addSp delSp modSp add mod modAnim">
        <pc:chgData name="Moulika K" userId="bee8898b7a338619" providerId="LiveId" clId="{B53A2F48-0988-4BF8-A00F-E5F11198F754}" dt="2025-06-24T06:25:24.325" v="1685" actId="20577"/>
        <pc:sldMkLst>
          <pc:docMk/>
          <pc:sldMk cId="2545867784" sldId="271"/>
        </pc:sldMkLst>
        <pc:spChg chg="mod">
          <ac:chgData name="Moulika K" userId="bee8898b7a338619" providerId="LiveId" clId="{B53A2F48-0988-4BF8-A00F-E5F11198F754}" dt="2025-06-21T11:36:13.652" v="547" actId="20577"/>
          <ac:spMkLst>
            <pc:docMk/>
            <pc:sldMk cId="2545867784" sldId="271"/>
            <ac:spMk id="5" creationId="{74F8D4FA-91DB-F6F9-5A1F-6F4B4491BFB8}"/>
          </ac:spMkLst>
        </pc:spChg>
        <pc:spChg chg="mod">
          <ac:chgData name="Moulika K" userId="bee8898b7a338619" providerId="LiveId" clId="{B53A2F48-0988-4BF8-A00F-E5F11198F754}" dt="2025-06-24T06:25:24.325" v="1685" actId="20577"/>
          <ac:spMkLst>
            <pc:docMk/>
            <pc:sldMk cId="2545867784" sldId="271"/>
            <ac:spMk id="7" creationId="{F9FCF5D2-8E57-2C25-32D3-99754ABBEF9A}"/>
          </ac:spMkLst>
        </pc:spChg>
        <pc:picChg chg="add mod">
          <ac:chgData name="Moulika K" userId="bee8898b7a338619" providerId="LiveId" clId="{B53A2F48-0988-4BF8-A00F-E5F11198F754}" dt="2025-06-21T11:36:57.031" v="551" actId="14100"/>
          <ac:picMkLst>
            <pc:docMk/>
            <pc:sldMk cId="2545867784" sldId="271"/>
            <ac:picMk id="4" creationId="{959A143B-E95A-5E9C-FEF3-4116842E2CDA}"/>
          </ac:picMkLst>
        </pc:picChg>
        <pc:picChg chg="add mod">
          <ac:chgData name="Moulika K" userId="bee8898b7a338619" providerId="LiveId" clId="{B53A2F48-0988-4BF8-A00F-E5F11198F754}" dt="2025-06-21T11:37:20.270" v="557" actId="14100"/>
          <ac:picMkLst>
            <pc:docMk/>
            <pc:sldMk cId="2545867784" sldId="271"/>
            <ac:picMk id="9" creationId="{80FFA8E4-F90C-6B1E-FFD7-3CFE7C45082B}"/>
          </ac:picMkLst>
        </pc:picChg>
        <pc:picChg chg="add mod">
          <ac:chgData name="Moulika K" userId="bee8898b7a338619" providerId="LiveId" clId="{B53A2F48-0988-4BF8-A00F-E5F11198F754}" dt="2025-06-21T11:38:44.593" v="563" actId="1076"/>
          <ac:picMkLst>
            <pc:docMk/>
            <pc:sldMk cId="2545867784" sldId="271"/>
            <ac:picMk id="13" creationId="{F6FAB07B-2407-EB99-3DD9-18297E8930DD}"/>
          </ac:picMkLst>
        </pc:picChg>
        <pc:picChg chg="add mod">
          <ac:chgData name="Moulika K" userId="bee8898b7a338619" providerId="LiveId" clId="{B53A2F48-0988-4BF8-A00F-E5F11198F754}" dt="2025-06-21T11:39:12.768" v="568" actId="14100"/>
          <ac:picMkLst>
            <pc:docMk/>
            <pc:sldMk cId="2545867784" sldId="271"/>
            <ac:picMk id="15" creationId="{70FB5680-21C7-D873-30FF-07687B43C86B}"/>
          </ac:picMkLst>
        </pc:picChg>
        <pc:picChg chg="add mod">
          <ac:chgData name="Moulika K" userId="bee8898b7a338619" providerId="LiveId" clId="{B53A2F48-0988-4BF8-A00F-E5F11198F754}" dt="2025-06-21T11:42:56.376" v="615" actId="1076"/>
          <ac:picMkLst>
            <pc:docMk/>
            <pc:sldMk cId="2545867784" sldId="271"/>
            <ac:picMk id="17" creationId="{0D325E27-A092-E2B4-406F-1E23B6321E19}"/>
          </ac:picMkLst>
        </pc:picChg>
        <pc:picChg chg="add mod">
          <ac:chgData name="Moulika K" userId="bee8898b7a338619" providerId="LiveId" clId="{B53A2F48-0988-4BF8-A00F-E5F11198F754}" dt="2025-06-21T11:42:29.830" v="611" actId="14100"/>
          <ac:picMkLst>
            <pc:docMk/>
            <pc:sldMk cId="2545867784" sldId="271"/>
            <ac:picMk id="19" creationId="{4B262CF7-F599-E799-5742-0E972DBBBA86}"/>
          </ac:picMkLst>
        </pc:picChg>
      </pc:sldChg>
      <pc:sldChg chg="addSp delSp modSp add del mod ord">
        <pc:chgData name="Moulika K" userId="bee8898b7a338619" providerId="LiveId" clId="{B53A2F48-0988-4BF8-A00F-E5F11198F754}" dt="2025-06-22T09:32:53.094" v="1006" actId="2696"/>
        <pc:sldMkLst>
          <pc:docMk/>
          <pc:sldMk cId="249383913" sldId="272"/>
        </pc:sldMkLst>
      </pc:sldChg>
      <pc:sldChg chg="addSp delSp modSp add mod modAnim">
        <pc:chgData name="Moulika K" userId="bee8898b7a338619" providerId="LiveId" clId="{B53A2F48-0988-4BF8-A00F-E5F11198F754}" dt="2025-06-24T06:25:28.039" v="1690" actId="20577"/>
        <pc:sldMkLst>
          <pc:docMk/>
          <pc:sldMk cId="91618813" sldId="273"/>
        </pc:sldMkLst>
        <pc:spChg chg="mod">
          <ac:chgData name="Moulika K" userId="bee8898b7a338619" providerId="LiveId" clId="{B53A2F48-0988-4BF8-A00F-E5F11198F754}" dt="2025-06-21T11:47:15.840" v="650" actId="2711"/>
          <ac:spMkLst>
            <pc:docMk/>
            <pc:sldMk cId="91618813" sldId="273"/>
            <ac:spMk id="5" creationId="{C7167123-BA84-7C59-1B7B-668CB5DDBA8F}"/>
          </ac:spMkLst>
        </pc:spChg>
        <pc:spChg chg="mod">
          <ac:chgData name="Moulika K" userId="bee8898b7a338619" providerId="LiveId" clId="{B53A2F48-0988-4BF8-A00F-E5F11198F754}" dt="2025-06-24T06:25:28.039" v="1690" actId="20577"/>
          <ac:spMkLst>
            <pc:docMk/>
            <pc:sldMk cId="91618813" sldId="273"/>
            <ac:spMk id="7" creationId="{26065F0A-7427-7673-A530-F5B3A45DA331}"/>
          </ac:spMkLst>
        </pc:spChg>
        <pc:picChg chg="add mod">
          <ac:chgData name="Moulika K" userId="bee8898b7a338619" providerId="LiveId" clId="{B53A2F48-0988-4BF8-A00F-E5F11198F754}" dt="2025-06-21T11:47:44.993" v="655" actId="14100"/>
          <ac:picMkLst>
            <pc:docMk/>
            <pc:sldMk cId="91618813" sldId="273"/>
            <ac:picMk id="3" creationId="{EBFFA2FD-34EB-9360-8D8A-4F7FE027573F}"/>
          </ac:picMkLst>
        </pc:picChg>
        <pc:picChg chg="add mod">
          <ac:chgData name="Moulika K" userId="bee8898b7a338619" providerId="LiveId" clId="{B53A2F48-0988-4BF8-A00F-E5F11198F754}" dt="2025-06-21T11:48:43.862" v="669" actId="14100"/>
          <ac:picMkLst>
            <pc:docMk/>
            <pc:sldMk cId="91618813" sldId="273"/>
            <ac:picMk id="8" creationId="{A021CF19-6949-425E-71FF-C6035429F12A}"/>
          </ac:picMkLst>
        </pc:picChg>
        <pc:picChg chg="add mod">
          <ac:chgData name="Moulika K" userId="bee8898b7a338619" providerId="LiveId" clId="{B53A2F48-0988-4BF8-A00F-E5F11198F754}" dt="2025-06-21T11:48:45.522" v="670" actId="1076"/>
          <ac:picMkLst>
            <pc:docMk/>
            <pc:sldMk cId="91618813" sldId="273"/>
            <ac:picMk id="12" creationId="{1CC68BB7-18A7-9210-529E-19A99D2D94CF}"/>
          </ac:picMkLst>
        </pc:picChg>
        <pc:picChg chg="add mod">
          <ac:chgData name="Moulika K" userId="bee8898b7a338619" providerId="LiveId" clId="{B53A2F48-0988-4BF8-A00F-E5F11198F754}" dt="2025-06-21T11:50:54.634" v="684" actId="14100"/>
          <ac:picMkLst>
            <pc:docMk/>
            <pc:sldMk cId="91618813" sldId="273"/>
            <ac:picMk id="15" creationId="{09C1F81C-9AFB-FD20-4AF6-27F8BE9FC49D}"/>
          </ac:picMkLst>
        </pc:picChg>
        <pc:picChg chg="add mod">
          <ac:chgData name="Moulika K" userId="bee8898b7a338619" providerId="LiveId" clId="{B53A2F48-0988-4BF8-A00F-E5F11198F754}" dt="2025-06-21T11:51:19.418" v="690" actId="14100"/>
          <ac:picMkLst>
            <pc:docMk/>
            <pc:sldMk cId="91618813" sldId="273"/>
            <ac:picMk id="19" creationId="{57F7D92A-813F-A9A8-992F-6514F0FE8F42}"/>
          </ac:picMkLst>
        </pc:picChg>
      </pc:sldChg>
      <pc:sldChg chg="delSp add del mod delAnim">
        <pc:chgData name="Moulika K" userId="bee8898b7a338619" providerId="LiveId" clId="{B53A2F48-0988-4BF8-A00F-E5F11198F754}" dt="2025-06-21T16:46:48.942" v="708" actId="2696"/>
        <pc:sldMkLst>
          <pc:docMk/>
          <pc:sldMk cId="188984325" sldId="274"/>
        </pc:sldMkLst>
      </pc:sldChg>
      <pc:sldChg chg="addSp delSp modSp add del mod ord modClrScheme chgLayout">
        <pc:chgData name="Moulika K" userId="bee8898b7a338619" providerId="LiveId" clId="{B53A2F48-0988-4BF8-A00F-E5F11198F754}" dt="2025-06-22T16:02:01.790" v="1583" actId="14100"/>
        <pc:sldMkLst>
          <pc:docMk/>
          <pc:sldMk cId="2703424198" sldId="274"/>
        </pc:sldMkLst>
        <pc:spChg chg="add mod">
          <ac:chgData name="Moulika K" userId="bee8898b7a338619" providerId="LiveId" clId="{B53A2F48-0988-4BF8-A00F-E5F11198F754}" dt="2025-06-22T16:01:47.489" v="1581" actId="20577"/>
          <ac:spMkLst>
            <pc:docMk/>
            <pc:sldMk cId="2703424198" sldId="274"/>
            <ac:spMk id="2" creationId="{0A107F5A-C548-409D-6CC8-2D93FC30C6EF}"/>
          </ac:spMkLst>
        </pc:spChg>
        <pc:spChg chg="add mod">
          <ac:chgData name="Moulika K" userId="bee8898b7a338619" providerId="LiveId" clId="{B53A2F48-0988-4BF8-A00F-E5F11198F754}" dt="2025-06-22T09:22:32.376" v="921" actId="20577"/>
          <ac:spMkLst>
            <pc:docMk/>
            <pc:sldMk cId="2703424198" sldId="274"/>
            <ac:spMk id="4" creationId="{AE32B752-D1B0-A077-010E-D97B5556D804}"/>
          </ac:spMkLst>
        </pc:spChg>
        <pc:spChg chg="mod ord">
          <ac:chgData name="Moulika K" userId="bee8898b7a338619" providerId="LiveId" clId="{B53A2F48-0988-4BF8-A00F-E5F11198F754}" dt="2025-06-22T16:02:01.790" v="1583" actId="14100"/>
          <ac:spMkLst>
            <pc:docMk/>
            <pc:sldMk cId="2703424198" sldId="274"/>
            <ac:spMk id="5" creationId="{7A443B6D-DC9B-CD58-E87C-8CBA6F5C2993}"/>
          </ac:spMkLst>
        </pc:spChg>
        <pc:spChg chg="add mod ord">
          <ac:chgData name="Moulika K" userId="bee8898b7a338619" providerId="LiveId" clId="{B53A2F48-0988-4BF8-A00F-E5F11198F754}" dt="2025-06-21T16:49:59.362" v="877" actId="20577"/>
          <ac:spMkLst>
            <pc:docMk/>
            <pc:sldMk cId="2703424198" sldId="274"/>
            <ac:spMk id="9" creationId="{4AF8B0BB-DC88-C065-AAD8-CDD22F1ACE35}"/>
          </ac:spMkLst>
        </pc:spChg>
        <pc:picChg chg="add mod">
          <ac:chgData name="Moulika K" userId="bee8898b7a338619" providerId="LiveId" clId="{B53A2F48-0988-4BF8-A00F-E5F11198F754}" dt="2025-06-22T09:08:11.364" v="891" actId="1440"/>
          <ac:picMkLst>
            <pc:docMk/>
            <pc:sldMk cId="2703424198" sldId="274"/>
            <ac:picMk id="3" creationId="{ED754284-CD15-A550-4667-0D152D6A6243}"/>
          </ac:picMkLst>
        </pc:picChg>
      </pc:sldChg>
      <pc:sldChg chg="add del">
        <pc:chgData name="Moulika K" userId="bee8898b7a338619" providerId="LiveId" clId="{B53A2F48-0988-4BF8-A00F-E5F11198F754}" dt="2025-06-21T15:16:45.810" v="696" actId="2696"/>
        <pc:sldMkLst>
          <pc:docMk/>
          <pc:sldMk cId="3836482183" sldId="274"/>
        </pc:sldMkLst>
      </pc:sldChg>
      <pc:sldChg chg="addSp delSp modSp add mod modClrScheme modAnim chgLayout">
        <pc:chgData name="Moulika K" userId="bee8898b7a338619" providerId="LiveId" clId="{B53A2F48-0988-4BF8-A00F-E5F11198F754}" dt="2025-06-22T16:06:49.567" v="1604" actId="1076"/>
        <pc:sldMkLst>
          <pc:docMk/>
          <pc:sldMk cId="519921640" sldId="275"/>
        </pc:sldMkLst>
        <pc:spChg chg="add mod ord">
          <ac:chgData name="Moulika K" userId="bee8898b7a338619" providerId="LiveId" clId="{B53A2F48-0988-4BF8-A00F-E5F11198F754}" dt="2025-06-22T13:23:11.714" v="1462" actId="21"/>
          <ac:spMkLst>
            <pc:docMk/>
            <pc:sldMk cId="519921640" sldId="275"/>
            <ac:spMk id="2" creationId="{51656D4B-BE43-87BB-0403-73A6331724A1}"/>
          </ac:spMkLst>
        </pc:spChg>
        <pc:spChg chg="add mod">
          <ac:chgData name="Moulika K" userId="bee8898b7a338619" providerId="LiveId" clId="{B53A2F48-0988-4BF8-A00F-E5F11198F754}" dt="2025-06-22T16:03:50.243" v="1590" actId="1076"/>
          <ac:spMkLst>
            <pc:docMk/>
            <pc:sldMk cId="519921640" sldId="275"/>
            <ac:spMk id="3" creationId="{53FBCBF8-4802-C375-CC62-0DF82DB4E967}"/>
          </ac:spMkLst>
        </pc:spChg>
        <pc:spChg chg="mod">
          <ac:chgData name="Moulika K" userId="bee8898b7a338619" providerId="LiveId" clId="{B53A2F48-0988-4BF8-A00F-E5F11198F754}" dt="2025-06-22T09:24:52.242" v="934" actId="5793"/>
          <ac:spMkLst>
            <pc:docMk/>
            <pc:sldMk cId="519921640" sldId="275"/>
            <ac:spMk id="4" creationId="{0993AB74-B778-9814-3576-9493799333A3}"/>
          </ac:spMkLst>
        </pc:spChg>
        <pc:spChg chg="mod ord">
          <ac:chgData name="Moulika K" userId="bee8898b7a338619" providerId="LiveId" clId="{B53A2F48-0988-4BF8-A00F-E5F11198F754}" dt="2025-06-22T16:06:15.997" v="1598" actId="14100"/>
          <ac:spMkLst>
            <pc:docMk/>
            <pc:sldMk cId="519921640" sldId="275"/>
            <ac:spMk id="5" creationId="{2A75FDA5-9C86-7353-F03B-A5054DBAA5FE}"/>
          </ac:spMkLst>
        </pc:spChg>
        <pc:spChg chg="add mod">
          <ac:chgData name="Moulika K" userId="bee8898b7a338619" providerId="LiveId" clId="{B53A2F48-0988-4BF8-A00F-E5F11198F754}" dt="2025-06-22T13:21:52.480" v="1447" actId="20577"/>
          <ac:spMkLst>
            <pc:docMk/>
            <pc:sldMk cId="519921640" sldId="275"/>
            <ac:spMk id="6" creationId="{9DFCC43F-2536-0CE0-4AA8-8B047E3CC21A}"/>
          </ac:spMkLst>
        </pc:spChg>
        <pc:spChg chg="add mod">
          <ac:chgData name="Moulika K" userId="bee8898b7a338619" providerId="LiveId" clId="{B53A2F48-0988-4BF8-A00F-E5F11198F754}" dt="2025-06-22T16:06:11.316" v="1597" actId="14100"/>
          <ac:spMkLst>
            <pc:docMk/>
            <pc:sldMk cId="519921640" sldId="275"/>
            <ac:spMk id="8" creationId="{D023C84A-2E9B-F259-1353-F8EDF9C55FD6}"/>
          </ac:spMkLst>
        </pc:spChg>
        <pc:spChg chg="mod ord">
          <ac:chgData name="Moulika K" userId="bee8898b7a338619" providerId="LiveId" clId="{B53A2F48-0988-4BF8-A00F-E5F11198F754}" dt="2025-06-22T13:21:05.974" v="1408" actId="21"/>
          <ac:spMkLst>
            <pc:docMk/>
            <pc:sldMk cId="519921640" sldId="275"/>
            <ac:spMk id="9" creationId="{CDFC7E8D-4A58-0FA9-B0D4-822E57A8AA24}"/>
          </ac:spMkLst>
        </pc:spChg>
        <pc:spChg chg="add mod">
          <ac:chgData name="Moulika K" userId="bee8898b7a338619" providerId="LiveId" clId="{B53A2F48-0988-4BF8-A00F-E5F11198F754}" dt="2025-06-22T16:06:34.904" v="1600" actId="14100"/>
          <ac:spMkLst>
            <pc:docMk/>
            <pc:sldMk cId="519921640" sldId="275"/>
            <ac:spMk id="10" creationId="{5A06785E-01E6-4A4F-CEAD-5CF04E80C5E2}"/>
          </ac:spMkLst>
        </pc:spChg>
        <pc:spChg chg="add mod">
          <ac:chgData name="Moulika K" userId="bee8898b7a338619" providerId="LiveId" clId="{B53A2F48-0988-4BF8-A00F-E5F11198F754}" dt="2025-06-22T16:06:44.862" v="1603" actId="14100"/>
          <ac:spMkLst>
            <pc:docMk/>
            <pc:sldMk cId="519921640" sldId="275"/>
            <ac:spMk id="11" creationId="{6E76425D-BB72-E145-6892-95F939D81BEA}"/>
          </ac:spMkLst>
        </pc:spChg>
        <pc:picChg chg="add mod">
          <ac:chgData name="Moulika K" userId="bee8898b7a338619" providerId="LiveId" clId="{B53A2F48-0988-4BF8-A00F-E5F11198F754}" dt="2025-06-22T13:21:09.869" v="1409" actId="1076"/>
          <ac:picMkLst>
            <pc:docMk/>
            <pc:sldMk cId="519921640" sldId="275"/>
            <ac:picMk id="7" creationId="{9052A275-BC1D-CCA8-0EC9-D89CEFA5E763}"/>
          </ac:picMkLst>
        </pc:picChg>
        <pc:picChg chg="add mod">
          <ac:chgData name="Moulika K" userId="bee8898b7a338619" providerId="LiveId" clId="{B53A2F48-0988-4BF8-A00F-E5F11198F754}" dt="2025-06-22T16:06:38.758" v="1601" actId="1076"/>
          <ac:picMkLst>
            <pc:docMk/>
            <pc:sldMk cId="519921640" sldId="275"/>
            <ac:picMk id="20" creationId="{24845B2A-EDCA-E6A4-1505-E32B443DA153}"/>
          </ac:picMkLst>
        </pc:picChg>
        <pc:picChg chg="add mod">
          <ac:chgData name="Moulika K" userId="bee8898b7a338619" providerId="LiveId" clId="{B53A2F48-0988-4BF8-A00F-E5F11198F754}" dt="2025-06-22T16:06:49.567" v="1604" actId="1076"/>
          <ac:picMkLst>
            <pc:docMk/>
            <pc:sldMk cId="519921640" sldId="275"/>
            <ac:picMk id="24" creationId="{A0186F90-F785-A5F4-0C51-2A9D7575880D}"/>
          </ac:picMkLst>
        </pc:picChg>
        <pc:picChg chg="add mod">
          <ac:chgData name="Moulika K" userId="bee8898b7a338619" providerId="LiveId" clId="{B53A2F48-0988-4BF8-A00F-E5F11198F754}" dt="2025-06-22T13:21:28.802" v="1411" actId="1076"/>
          <ac:picMkLst>
            <pc:docMk/>
            <pc:sldMk cId="519921640" sldId="275"/>
            <ac:picMk id="26" creationId="{141771E8-8FA2-3AAE-698A-C9C9F84E4862}"/>
          </ac:picMkLst>
        </pc:picChg>
      </pc:sldChg>
      <pc:sldChg chg="addSp delSp modSp add mod ord modClrScheme modAnim chgLayout">
        <pc:chgData name="Moulika K" userId="bee8898b7a338619" providerId="LiveId" clId="{B53A2F48-0988-4BF8-A00F-E5F11198F754}" dt="2025-06-22T16:20:52.860" v="1613" actId="478"/>
        <pc:sldMkLst>
          <pc:docMk/>
          <pc:sldMk cId="113367093" sldId="276"/>
        </pc:sldMkLst>
        <pc:spChg chg="add mod">
          <ac:chgData name="Moulika K" userId="bee8898b7a338619" providerId="LiveId" clId="{B53A2F48-0988-4BF8-A00F-E5F11198F754}" dt="2025-06-22T16:20:27.873" v="1611" actId="20577"/>
          <ac:spMkLst>
            <pc:docMk/>
            <pc:sldMk cId="113367093" sldId="276"/>
            <ac:spMk id="2" creationId="{FBDC68C3-83C3-EBA8-2AB1-BEB81BC4D5FA}"/>
          </ac:spMkLst>
        </pc:spChg>
        <pc:spChg chg="mod">
          <ac:chgData name="Moulika K" userId="bee8898b7a338619" providerId="LiveId" clId="{B53A2F48-0988-4BF8-A00F-E5F11198F754}" dt="2025-06-22T13:01:11.656" v="1202" actId="5793"/>
          <ac:spMkLst>
            <pc:docMk/>
            <pc:sldMk cId="113367093" sldId="276"/>
            <ac:spMk id="4" creationId="{110CAF16-685F-0DE1-AA7F-4BD057F9E16F}"/>
          </ac:spMkLst>
        </pc:spChg>
        <pc:spChg chg="mod ord">
          <ac:chgData name="Moulika K" userId="bee8898b7a338619" providerId="LiveId" clId="{B53A2F48-0988-4BF8-A00F-E5F11198F754}" dt="2025-06-22T13:11:42.521" v="1272" actId="14100"/>
          <ac:spMkLst>
            <pc:docMk/>
            <pc:sldMk cId="113367093" sldId="276"/>
            <ac:spMk id="9" creationId="{8FFE92E8-1499-38AC-EFBF-8CF7AA4176CC}"/>
          </ac:spMkLst>
        </pc:spChg>
        <pc:spChg chg="add mod">
          <ac:chgData name="Moulika K" userId="bee8898b7a338619" providerId="LiveId" clId="{B53A2F48-0988-4BF8-A00F-E5F11198F754}" dt="2025-06-22T13:12:15.859" v="1279" actId="1076"/>
          <ac:spMkLst>
            <pc:docMk/>
            <pc:sldMk cId="113367093" sldId="276"/>
            <ac:spMk id="12" creationId="{76FCF76B-17B8-DE1F-5DEA-21750463AD7F}"/>
          </ac:spMkLst>
        </pc:spChg>
        <pc:spChg chg="add mod ord">
          <ac:chgData name="Moulika K" userId="bee8898b7a338619" providerId="LiveId" clId="{B53A2F48-0988-4BF8-A00F-E5F11198F754}" dt="2025-06-22T13:03:46.400" v="1246" actId="14100"/>
          <ac:spMkLst>
            <pc:docMk/>
            <pc:sldMk cId="113367093" sldId="276"/>
            <ac:spMk id="15" creationId="{477EBEA8-A9CC-0D94-B0FE-A767F6140608}"/>
          </ac:spMkLst>
        </pc:spChg>
        <pc:spChg chg="add mod">
          <ac:chgData name="Moulika K" userId="bee8898b7a338619" providerId="LiveId" clId="{B53A2F48-0988-4BF8-A00F-E5F11198F754}" dt="2025-06-22T13:17:01.614" v="1341" actId="1076"/>
          <ac:spMkLst>
            <pc:docMk/>
            <pc:sldMk cId="113367093" sldId="276"/>
            <ac:spMk id="28" creationId="{27D82011-3A90-743F-2D79-11F803411DDE}"/>
          </ac:spMkLst>
        </pc:spChg>
        <pc:spChg chg="add mod">
          <ac:chgData name="Moulika K" userId="bee8898b7a338619" providerId="LiveId" clId="{B53A2F48-0988-4BF8-A00F-E5F11198F754}" dt="2025-06-22T13:18:00.318" v="1367" actId="1076"/>
          <ac:spMkLst>
            <pc:docMk/>
            <pc:sldMk cId="113367093" sldId="276"/>
            <ac:spMk id="29" creationId="{DA14CCD9-8BC3-3B2F-F77B-8FBAF18B62E3}"/>
          </ac:spMkLst>
        </pc:spChg>
        <pc:spChg chg="add mod">
          <ac:chgData name="Moulika K" userId="bee8898b7a338619" providerId="LiveId" clId="{B53A2F48-0988-4BF8-A00F-E5F11198F754}" dt="2025-06-22T13:18:47.534" v="1385" actId="1076"/>
          <ac:spMkLst>
            <pc:docMk/>
            <pc:sldMk cId="113367093" sldId="276"/>
            <ac:spMk id="30" creationId="{C5353315-88BF-E97D-0367-FE2C8B40981C}"/>
          </ac:spMkLst>
        </pc:spChg>
        <pc:spChg chg="add mod">
          <ac:chgData name="Moulika K" userId="bee8898b7a338619" providerId="LiveId" clId="{B53A2F48-0988-4BF8-A00F-E5F11198F754}" dt="2025-06-22T13:17:53.411" v="1366" actId="1076"/>
          <ac:spMkLst>
            <pc:docMk/>
            <pc:sldMk cId="113367093" sldId="276"/>
            <ac:spMk id="33" creationId="{054B975D-2166-F07D-0BCC-0DEC4EE9DB3E}"/>
          </ac:spMkLst>
        </pc:spChg>
        <pc:spChg chg="add mod">
          <ac:chgData name="Moulika K" userId="bee8898b7a338619" providerId="LiveId" clId="{B53A2F48-0988-4BF8-A00F-E5F11198F754}" dt="2025-06-22T13:18:58.813" v="1389" actId="1076"/>
          <ac:spMkLst>
            <pc:docMk/>
            <pc:sldMk cId="113367093" sldId="276"/>
            <ac:spMk id="36" creationId="{38AA96D7-1B2F-7FB9-82C5-C8DFEA2A77BC}"/>
          </ac:spMkLst>
        </pc:spChg>
        <pc:picChg chg="add mod">
          <ac:chgData name="Moulika K" userId="bee8898b7a338619" providerId="LiveId" clId="{B53A2F48-0988-4BF8-A00F-E5F11198F754}" dt="2025-06-22T13:11:45.808" v="1273" actId="14100"/>
          <ac:picMkLst>
            <pc:docMk/>
            <pc:sldMk cId="113367093" sldId="276"/>
            <ac:picMk id="10" creationId="{9C14E062-4233-21D8-2B27-9AD145E69435}"/>
          </ac:picMkLst>
        </pc:picChg>
        <pc:picChg chg="add mod">
          <ac:chgData name="Moulika K" userId="bee8898b7a338619" providerId="LiveId" clId="{B53A2F48-0988-4BF8-A00F-E5F11198F754}" dt="2025-06-22T16:07:16.108" v="1609" actId="1076"/>
          <ac:picMkLst>
            <pc:docMk/>
            <pc:sldMk cId="113367093" sldId="276"/>
            <ac:picMk id="14" creationId="{32E20F32-64BC-DBB3-3FA7-D9031E0C64E9}"/>
          </ac:picMkLst>
        </pc:picChg>
        <pc:picChg chg="add mod">
          <ac:chgData name="Moulika K" userId="bee8898b7a338619" providerId="LiveId" clId="{B53A2F48-0988-4BF8-A00F-E5F11198F754}" dt="2025-06-22T13:04:03.885" v="1249" actId="1076"/>
          <ac:picMkLst>
            <pc:docMk/>
            <pc:sldMk cId="113367093" sldId="276"/>
            <ac:picMk id="17" creationId="{5354982A-EE84-3CEB-032E-318DDEEAFA56}"/>
          </ac:picMkLst>
        </pc:picChg>
        <pc:picChg chg="add mod">
          <ac:chgData name="Moulika K" userId="bee8898b7a338619" providerId="LiveId" clId="{B53A2F48-0988-4BF8-A00F-E5F11198F754}" dt="2025-06-22T13:16:57.917" v="1340" actId="1076"/>
          <ac:picMkLst>
            <pc:docMk/>
            <pc:sldMk cId="113367093" sldId="276"/>
            <ac:picMk id="21" creationId="{883CC00B-C359-2311-633E-D3DFDFC86FDC}"/>
          </ac:picMkLst>
        </pc:picChg>
        <pc:picChg chg="add mod">
          <ac:chgData name="Moulika K" userId="bee8898b7a338619" providerId="LiveId" clId="{B53A2F48-0988-4BF8-A00F-E5F11198F754}" dt="2025-06-22T13:17:08.232" v="1342" actId="1076"/>
          <ac:picMkLst>
            <pc:docMk/>
            <pc:sldMk cId="113367093" sldId="276"/>
            <ac:picMk id="23" creationId="{55498CB1-E3C6-AF41-C40E-4EA7C8E1AE82}"/>
          </ac:picMkLst>
        </pc:picChg>
        <pc:picChg chg="add mod">
          <ac:chgData name="Moulika K" userId="bee8898b7a338619" providerId="LiveId" clId="{B53A2F48-0988-4BF8-A00F-E5F11198F754}" dt="2025-06-22T13:18:49.120" v="1386" actId="1076"/>
          <ac:picMkLst>
            <pc:docMk/>
            <pc:sldMk cId="113367093" sldId="276"/>
            <ac:picMk id="27" creationId="{EEDE1BBF-289F-EA0F-CCB7-92AFFCFC7925}"/>
          </ac:picMkLst>
        </pc:picChg>
        <pc:picChg chg="add mod">
          <ac:chgData name="Moulika K" userId="bee8898b7a338619" providerId="LiveId" clId="{B53A2F48-0988-4BF8-A00F-E5F11198F754}" dt="2025-06-22T13:17:35.741" v="1353" actId="1076"/>
          <ac:picMkLst>
            <pc:docMk/>
            <pc:sldMk cId="113367093" sldId="276"/>
            <ac:picMk id="32" creationId="{D0CE7EB2-8FFF-C32B-987E-38760E8385C4}"/>
          </ac:picMkLst>
        </pc:picChg>
        <pc:picChg chg="add mod">
          <ac:chgData name="Moulika K" userId="bee8898b7a338619" providerId="LiveId" clId="{B53A2F48-0988-4BF8-A00F-E5F11198F754}" dt="2025-06-22T13:18:54.119" v="1388" actId="1076"/>
          <ac:picMkLst>
            <pc:docMk/>
            <pc:sldMk cId="113367093" sldId="276"/>
            <ac:picMk id="35" creationId="{ED03E198-4F7E-6F45-13AE-E82C396FB5D5}"/>
          </ac:picMkLst>
        </pc:picChg>
      </pc:sldChg>
      <pc:sldChg chg="addSp delSp modSp add mod ord modClrScheme chgLayout">
        <pc:chgData name="Moulika K" userId="bee8898b7a338619" providerId="LiveId" clId="{B53A2F48-0988-4BF8-A00F-E5F11198F754}" dt="2025-06-22T13:30:52.787" v="1518" actId="14100"/>
        <pc:sldMkLst>
          <pc:docMk/>
          <pc:sldMk cId="1907169079" sldId="277"/>
        </pc:sldMkLst>
        <pc:spChg chg="mod ord">
          <ac:chgData name="Moulika K" userId="bee8898b7a338619" providerId="LiveId" clId="{B53A2F48-0988-4BF8-A00F-E5F11198F754}" dt="2025-06-22T13:30:52.787" v="1518" actId="14100"/>
          <ac:spMkLst>
            <pc:docMk/>
            <pc:sldMk cId="1907169079" sldId="277"/>
            <ac:spMk id="9" creationId="{C5BD4162-92BC-5C2B-B17B-5D921877EEB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6229-30AA-2066-C2CD-0C534CE5B9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AE5424-B32D-F15A-FB60-8F412ADA70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E5C1D-E92D-2949-D915-97AAE102C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BF07A-BB9D-440C-AC8B-E00F0E11AEF3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5273C-0B8B-001B-E8A1-04D1BC51B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DA014-A45F-62B5-A8D2-9089C2301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83420-CB9F-4162-9CB5-4E699EEC9A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9091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2EC13-CB39-CD40-C61E-83651CC1A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B8884A-14D6-6679-3884-E45F4B8A31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E68F3-BED3-7CF7-87B7-9186B334D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BF07A-BB9D-440C-AC8B-E00F0E11AEF3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B0933-4C4A-5C1C-C753-66E085224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17FB0-80B7-CA6A-81D1-F4281343E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83420-CB9F-4162-9CB5-4E699EEC9A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3662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DB02D2-B680-36CF-CF46-4FB11B4B6D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9C9EF-720F-7F37-043D-F2A67DB276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25BF6-2A6C-4989-40B9-72655D718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BF07A-BB9D-440C-AC8B-E00F0E11AEF3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CDA69-F143-076E-8B37-627DDEFF2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2B3BF-A346-4C05-4553-44B774887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83420-CB9F-4162-9CB5-4E699EEC9A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0363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6425A-DFFF-09F3-6E8E-5448E15A9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C01F9-3273-DA22-7CEE-CAF008D5A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EEE04-9003-8417-E9F4-8C6DA2C1B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BF07A-BB9D-440C-AC8B-E00F0E11AEF3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66EB2-5AA3-214B-CB22-C4E46F0E3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10CE6-E947-1322-96C8-F4138A034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83420-CB9F-4162-9CB5-4E699EEC9A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6977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CF49E-4621-BCBF-9223-29BBD3CA4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B3D95-AAF3-0992-611F-B31284D6ED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7D9E8-2731-B56D-30A1-9720075C8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BF07A-BB9D-440C-AC8B-E00F0E11AEF3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69C1C-C91D-F177-F14F-53CE3FAA0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D2A58-D81D-42C0-DBB9-FF0CD9092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83420-CB9F-4162-9CB5-4E699EEC9A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4370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A6AB7-7A23-252C-14A1-5980D148C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54668-7D30-39A4-AA7F-66D0AA0CE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AC956C-EC9F-85A5-702B-7C332E153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2D2561-263B-DA29-DC0C-F31D72530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BF07A-BB9D-440C-AC8B-E00F0E11AEF3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51A3B8-4517-2B47-C77A-C956033A9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5A681E-52AA-5973-C41F-51D4DD278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83420-CB9F-4162-9CB5-4E699EEC9A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7598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62C8A-6D05-00EE-2B5E-B8BEDC52D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38F31A-D933-4B98-4008-790A557146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BA2537-6B13-4505-FC11-9CA9F5520B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39FB12-B953-F1CB-535C-F7E2F72F04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582E4C-872E-68A4-85C0-C21476E648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8D355A-8E94-0ED7-26B5-9FE1D8D3E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BF07A-BB9D-440C-AC8B-E00F0E11AEF3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437B63-2784-1AD4-D79B-74BD5269F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8482AE-5C51-648F-724C-D52DE9442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83420-CB9F-4162-9CB5-4E699EEC9A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0181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4038E-B8C9-9878-81F2-0E2E23771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7D9604-4CEC-1AEC-1FF3-FA1561AC5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BF07A-BB9D-440C-AC8B-E00F0E11AEF3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B814F0-E6F9-2A6F-13FC-F85EFD4A0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57D38F-8F7B-B65C-E908-097056970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83420-CB9F-4162-9CB5-4E699EEC9A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0927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01FBA9-3D4C-86D6-B209-D56249DC3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BF07A-BB9D-440C-AC8B-E00F0E11AEF3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FB618D-0E69-1734-203E-E1CE12219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0AF7D-75B8-BFD7-AA64-E892DE095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83420-CB9F-4162-9CB5-4E699EEC9A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0098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2B6A6-A167-9740-FA4A-307496BB2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0711F-6102-F437-DEC3-1C709620A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C2DD3A-CF6B-E137-5BDA-CF81A65021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67DA91-FDDD-7DA6-FF45-A6437643C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BF07A-BB9D-440C-AC8B-E00F0E11AEF3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15C01F-F4B1-103D-F1BB-9637594A2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76CDD5-F1B8-9801-314E-D578399E9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83420-CB9F-4162-9CB5-4E699EEC9A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3143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81D83-9AB1-7DAB-E1E9-69CC6E6AF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BAE2B2-0775-F147-4703-9DA3FF560A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7827B1-B150-C377-5138-B8B52BA190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FB1DB4-FA7D-4147-92AB-5A0A2DF88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BF07A-BB9D-440C-AC8B-E00F0E11AEF3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1173FE-3007-02B1-472F-2DFD73CD5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437521-5B07-F82B-2D75-7BA936290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83420-CB9F-4162-9CB5-4E699EEC9A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9661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202484-C696-70CE-7508-65036970F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9AC08-DF7D-5B0D-19ED-F330656D5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06AD7-9F20-1F55-65CD-BD8617296C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1BF07A-BB9D-440C-AC8B-E00F0E11AEF3}" type="datetimeFigureOut">
              <a:rPr lang="en-IN" smtClean="0"/>
              <a:t>24-06-2025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DE9A2-1543-304C-BE37-4F3EFF5DFF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EFFB6-3364-46AE-77AF-A05581B1C9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83420-CB9F-4162-9CB5-4E699EEC9A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331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2.mp4"/><Relationship Id="rId7" Type="http://schemas.openxmlformats.org/officeDocument/2006/relationships/image" Target="../media/image2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p4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view?r=eyJrIjoiMWFkNGRlOTktYWRjNi00N2ZkLTlhN2EtZTEwYzBiZGNmMWZjIiwidCI6ImM2ZTU0OWIzLTVmNDUtNDAzMi1hYWU5LWQ0MjQ0ZGM1YjJjNCJ9" TargetMode="External"/><Relationship Id="rId2" Type="http://schemas.openxmlformats.org/officeDocument/2006/relationships/hyperlink" Target="https://github.com/moulika12k/CodeX-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4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DA19D-846E-03B7-564C-9A54F87AF9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6120" y="1206631"/>
            <a:ext cx="10426045" cy="3091992"/>
          </a:xfrm>
        </p:spPr>
        <p:txBody>
          <a:bodyPr>
            <a:normAutofit/>
          </a:bodyPr>
          <a:lstStyle/>
          <a:p>
            <a:r>
              <a:rPr lang="en-IN" sz="4400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RESUME PROJECT CHALLENGE</a:t>
            </a:r>
            <a:br>
              <a:rPr lang="en-I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IN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IN" sz="44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</a:br>
            <a:r>
              <a:rPr lang="en-IN" sz="4400" dirty="0">
                <a:latin typeface="Sans Serif Collection" panose="020B0502040504020204" pitchFamily="34" charset="0"/>
                <a:ea typeface="Sans Serif Collection" panose="020B0502040504020204" pitchFamily="34" charset="0"/>
                <a:cs typeface="Sans Serif Collection" panose="020B0502040504020204" pitchFamily="34" charset="0"/>
              </a:rPr>
              <a:t>Codex Energy Drinks Consumer Insights Dashboard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2867F52-6BDC-4157-DF9F-C2C8D5826B2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87793" y="4700095"/>
            <a:ext cx="9144000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Abadi" panose="020B0604020104020204" pitchFamily="34" charset="0"/>
              </a:rPr>
              <a:t>A project based on a 10,000-respondent survey</a:t>
            </a:r>
            <a:endParaRPr lang="en-IN" dirty="0">
              <a:latin typeface="Abadi" panose="020B06040201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7F92C9-4BC4-D0AD-E074-73B5D9F94807}"/>
              </a:ext>
            </a:extLst>
          </p:cNvPr>
          <p:cNvSpPr txBox="1"/>
          <p:nvPr/>
        </p:nvSpPr>
        <p:spPr>
          <a:xfrm>
            <a:off x="2035277" y="5323501"/>
            <a:ext cx="697813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Moulika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Kolavasi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– SQL | Power BI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20/06/2025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3A7D0E-FB57-1A21-E799-F6BE352D3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37" y="97317"/>
            <a:ext cx="1573467" cy="157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06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835"/>
    </mc:Choice>
    <mc:Fallback xmlns="">
      <p:transition spd="slow" advTm="5083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4D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831C74-EDAB-D0C5-645D-636ACF09E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7BC58A-C272-362D-062E-3D0725B0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8" y="365125"/>
            <a:ext cx="12001502" cy="1021047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Which cities do we need to focus more on?</a:t>
            </a:r>
            <a:endParaRPr lang="en-IN" sz="2800" dirty="0">
              <a:latin typeface="Abadi" panose="020B0604020104020204" pitchFamily="34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61EE99E-DDC4-BC1B-8965-36D8A6B3DC55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95249" y="1386171"/>
            <a:ext cx="6428099" cy="3576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QUERY</a:t>
            </a:r>
          </a:p>
          <a:p>
            <a:pPr marL="0" indent="0">
              <a:buNone/>
            </a:pPr>
            <a:endParaRPr lang="en-US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u="sng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u="sng" dirty="0"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u="sng" dirty="0">
                <a:latin typeface="Abadi" panose="020B0604020104020204" pitchFamily="34" charset="0"/>
              </a:rPr>
              <a:t>OUTPUT</a:t>
            </a:r>
            <a:endParaRPr lang="en-US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00DA6CA-E91E-0D9C-39AE-1CE8F24088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1009" y="1073967"/>
            <a:ext cx="5114926" cy="4972971"/>
          </a:xfrm>
          <a:solidFill>
            <a:srgbClr val="E5F4D4">
              <a:alpha val="0"/>
            </a:srgbClr>
          </a:solidFill>
        </p:spPr>
        <p:txBody>
          <a:bodyPr/>
          <a:lstStyle/>
          <a:p>
            <a:pPr marL="0" indent="0">
              <a:buNone/>
            </a:pPr>
            <a:r>
              <a:rPr lang="en-IN" u="sng" dirty="0"/>
              <a:t>VISUALS</a:t>
            </a:r>
          </a:p>
          <a:p>
            <a:pPr marL="0" indent="0">
              <a:buNone/>
            </a:pPr>
            <a:endParaRPr lang="en-IN" u="sng" dirty="0"/>
          </a:p>
          <a:p>
            <a:pPr marL="0" indent="0">
              <a:buNone/>
            </a:pPr>
            <a:endParaRPr lang="en-IN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01BD15-1605-BA2E-D110-F0CED6BEA9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48" y="1870331"/>
            <a:ext cx="6755761" cy="20512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CDDCC2-3BB6-BD24-04A7-6CA23FE2C5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14" y="4446218"/>
            <a:ext cx="5825945" cy="2305277"/>
          </a:xfrm>
          <a:prstGeom prst="rect">
            <a:avLst/>
          </a:prstGeom>
        </p:spPr>
      </p:pic>
      <p:pic>
        <p:nvPicPr>
          <p:cNvPr id="9" name="20250621-1118-43.3844445">
            <a:hlinkClick r:id="" action="ppaction://media"/>
            <a:extLst>
              <a:ext uri="{FF2B5EF4-FFF2-40B4-BE49-F238E27FC236}">
                <a16:creationId xmlns:a16="http://schemas.microsoft.com/office/drawing/2014/main" id="{0FEFB662-8EE9-5311-BE24-3D8CEAAABE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016109" y="1599787"/>
            <a:ext cx="4923498" cy="2034113"/>
          </a:xfrm>
          <a:prstGeom prst="rect">
            <a:avLst/>
          </a:prstGeom>
        </p:spPr>
      </p:pic>
      <p:pic>
        <p:nvPicPr>
          <p:cNvPr id="14" name="Screen Recording 2025-06-21 165204">
            <a:hlinkClick r:id="" action="ppaction://media"/>
            <a:extLst>
              <a:ext uri="{FF2B5EF4-FFF2-40B4-BE49-F238E27FC236}">
                <a16:creationId xmlns:a16="http://schemas.microsoft.com/office/drawing/2014/main" id="{932ECFC4-2A1E-0B6E-E410-24A2948E95E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444898" y="3767503"/>
            <a:ext cx="4296056" cy="298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229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138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4D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831C74-EDAB-D0C5-645D-636ACF09E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7BC58A-C272-362D-062E-3D0725B08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8" y="365125"/>
            <a:ext cx="12001502" cy="1021047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Where do respondents prefer to purchase energy drinks?</a:t>
            </a:r>
            <a:endParaRPr lang="en-IN" sz="2800" dirty="0">
              <a:latin typeface="Abadi" panose="020B0604020104020204" pitchFamily="34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61EE99E-DDC4-BC1B-8965-36D8A6B3DC55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95249" y="1386171"/>
            <a:ext cx="6428099" cy="306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QUERY</a:t>
            </a:r>
          </a:p>
          <a:p>
            <a:pPr marL="0" indent="0">
              <a:buNone/>
            </a:pPr>
            <a:endParaRPr lang="en-US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u="sng" dirty="0"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u="sng" dirty="0">
                <a:latin typeface="Abadi" panose="020B0604020104020204" pitchFamily="34" charset="0"/>
              </a:rPr>
              <a:t>OUTPUT</a:t>
            </a:r>
            <a:endParaRPr lang="en-US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00DA6CA-E91E-0D9C-39AE-1CE8F24088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1009" y="1073967"/>
            <a:ext cx="5114926" cy="4972971"/>
          </a:xfrm>
          <a:solidFill>
            <a:srgbClr val="E5F4D4">
              <a:alpha val="0"/>
            </a:srgbClr>
          </a:solidFill>
        </p:spPr>
        <p:txBody>
          <a:bodyPr/>
          <a:lstStyle/>
          <a:p>
            <a:pPr marL="0" indent="0">
              <a:buNone/>
            </a:pPr>
            <a:r>
              <a:rPr lang="en-IN" u="sng" dirty="0"/>
              <a:t>VISUAL</a:t>
            </a:r>
          </a:p>
          <a:p>
            <a:pPr marL="0" indent="0">
              <a:buNone/>
            </a:pPr>
            <a:endParaRPr lang="en-IN" u="sng" dirty="0"/>
          </a:p>
          <a:p>
            <a:pPr marL="0" indent="0">
              <a:buNone/>
            </a:pPr>
            <a:endParaRPr lang="en-IN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1224A8-208F-293E-5FE5-2412BDF99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8" y="1907859"/>
            <a:ext cx="6428099" cy="12664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426080-EF70-D66A-8089-84D137DE1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8" y="3929901"/>
            <a:ext cx="5580725" cy="23106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5159A6-A958-024F-CC93-68E9DEE4A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680" y="1745685"/>
            <a:ext cx="5509180" cy="387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541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4D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6FD45A-BED0-0CDE-E32C-820F1132A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4F8D4FA-91DB-F6F9-5A1F-6F4B4491B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8" y="365125"/>
            <a:ext cx="12001502" cy="1021047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What factors influence respondents' purchase decisions, such as price range and limited-edition packaging? </a:t>
            </a:r>
            <a:endParaRPr lang="en-IN" sz="2800" dirty="0">
              <a:latin typeface="Abadi" panose="020B0604020104020204" pitchFamily="34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9FCF5D2-8E57-2C25-32D3-99754ABBEF9A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95249" y="1386171"/>
            <a:ext cx="6428099" cy="3060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QUERY</a:t>
            </a:r>
          </a:p>
          <a:p>
            <a:pPr marL="0" indent="0">
              <a:buNone/>
            </a:pPr>
            <a:endParaRPr lang="en-US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u="sng" dirty="0"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u="sng" dirty="0">
                <a:latin typeface="Abadi" panose="020B0604020104020204" pitchFamily="34" charset="0"/>
              </a:rPr>
              <a:t>OUTPUT</a:t>
            </a:r>
            <a:endParaRPr lang="en-US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F1E4C23-7768-3B20-BE73-EC354043B4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1009" y="1073967"/>
            <a:ext cx="5114926" cy="4972971"/>
          </a:xfrm>
          <a:solidFill>
            <a:srgbClr val="E5F4D4">
              <a:alpha val="0"/>
            </a:srgbClr>
          </a:solidFill>
        </p:spPr>
        <p:txBody>
          <a:bodyPr/>
          <a:lstStyle/>
          <a:p>
            <a:pPr marL="0" indent="0">
              <a:buNone/>
            </a:pPr>
            <a:r>
              <a:rPr lang="en-IN" u="sng" dirty="0"/>
              <a:t>VISUAL</a:t>
            </a:r>
          </a:p>
          <a:p>
            <a:pPr marL="0" indent="0">
              <a:buNone/>
            </a:pPr>
            <a:endParaRPr lang="en-IN" u="sng" dirty="0"/>
          </a:p>
          <a:p>
            <a:pPr marL="0" indent="0">
              <a:buNone/>
            </a:pPr>
            <a:endParaRPr lang="en-IN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A143B-E95A-5E9C-FEF3-4116842E2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6" y="1969555"/>
            <a:ext cx="5869934" cy="12638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FFA8E4-F90C-6B1E-FFD7-3CFE7C450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91" y="3927796"/>
            <a:ext cx="4711490" cy="21191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FAB07B-2407-EB99-3DD9-18297E893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959" y="2601474"/>
            <a:ext cx="5541181" cy="30603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FB5680-21C7-D873-30FF-07687B43C8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49" y="1921871"/>
            <a:ext cx="6089896" cy="13592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325E27-A092-E2B4-406F-1E23B6321E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48" y="3816776"/>
            <a:ext cx="4854081" cy="21191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B262CF7-F599-E799-5742-0E972DBBBA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4162" y="2479750"/>
            <a:ext cx="4723991" cy="307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6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4D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2F6D83-5927-DB6B-A49E-B493FA75C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7167123-BA84-7C59-1B7B-668CB5DDB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8" y="365125"/>
            <a:ext cx="12001502" cy="1021047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What immediate improvements can we bring to the product?</a:t>
            </a:r>
            <a:endParaRPr lang="en-IN" sz="2800" dirty="0">
              <a:latin typeface="Abadi" panose="020B0604020104020204" pitchFamily="34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6065F0A-7427-7673-A530-F5B3A45DA331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95250" y="1386169"/>
            <a:ext cx="6315807" cy="4092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QUERY</a:t>
            </a:r>
          </a:p>
          <a:p>
            <a:pPr marL="0" indent="0">
              <a:buNone/>
            </a:pPr>
            <a:endParaRPr lang="en-US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u="sng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u="sng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u="sng" dirty="0"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u="sng" dirty="0">
                <a:latin typeface="Abadi" panose="020B0604020104020204" pitchFamily="34" charset="0"/>
              </a:rPr>
              <a:t>OUTPUT</a:t>
            </a:r>
            <a:endParaRPr lang="en-US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00B6727-5F7F-D5DB-3074-3F01CF1A5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1009" y="1602557"/>
            <a:ext cx="5114926" cy="4444381"/>
          </a:xfrm>
          <a:solidFill>
            <a:srgbClr val="E5F4D4">
              <a:alpha val="0"/>
            </a:srgbClr>
          </a:solidFill>
        </p:spPr>
        <p:txBody>
          <a:bodyPr/>
          <a:lstStyle/>
          <a:p>
            <a:pPr marL="0" indent="0">
              <a:buNone/>
            </a:pPr>
            <a:r>
              <a:rPr lang="en-IN" u="sng" dirty="0"/>
              <a:t>VISUAL</a:t>
            </a:r>
          </a:p>
          <a:p>
            <a:pPr marL="0" indent="0">
              <a:buNone/>
            </a:pPr>
            <a:endParaRPr lang="en-IN" u="sng" dirty="0"/>
          </a:p>
          <a:p>
            <a:pPr marL="0" indent="0">
              <a:buNone/>
            </a:pPr>
            <a:endParaRPr lang="en-IN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FFA2FD-34EB-9360-8D8A-4F7FE0275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8" y="1866284"/>
            <a:ext cx="6315807" cy="2441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21CF19-6949-425E-71FF-C6035429F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8" y="4944909"/>
            <a:ext cx="3364389" cy="15479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C68BB7-18A7-9210-529E-19A99D2D9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550" y="4944909"/>
            <a:ext cx="3257545" cy="15479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C1F81C-9AFB-FD20-4AF6-27F8BE9FC4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0146" y="2586623"/>
            <a:ext cx="4552530" cy="28126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F7D92A-813F-A9A8-992F-6514F0FE8F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0145" y="2586623"/>
            <a:ext cx="4563731" cy="297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4D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CF8DCD-30AE-6FFE-7FFC-9933A9E26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443B6D-DC9B-CD58-E87C-8CBA6F5C2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630602"/>
            <a:ext cx="12191999" cy="46290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u="sng" dirty="0">
                <a:latin typeface="Book Antiqua" panose="02040602050305030304" pitchFamily="18" charset="0"/>
              </a:rPr>
              <a:t>Ideal Price Range</a:t>
            </a:r>
            <a:endParaRPr lang="en-IN" sz="2800" u="sng" dirty="0">
              <a:latin typeface="Book Antiqua" panose="02040602050305030304" pitchFamily="18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AF8B0BB-DC88-C065-AAD8-CDD22F1AC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41" y="1244338"/>
            <a:ext cx="11981468" cy="55146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should be the ideal price of our product?</a:t>
            </a:r>
          </a:p>
          <a:p>
            <a:pPr marL="0" indent="0">
              <a:buNone/>
            </a:pPr>
            <a:endParaRPr lang="en-IN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754284-CD15-A550-4667-0D152D6A6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85" y="1889539"/>
            <a:ext cx="5355404" cy="30789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32B752-D1B0-A077-010E-D97B5556D804}"/>
              </a:ext>
            </a:extLst>
          </p:cNvPr>
          <p:cNvSpPr txBox="1"/>
          <p:nvPr/>
        </p:nvSpPr>
        <p:spPr>
          <a:xfrm>
            <a:off x="216816" y="5467546"/>
            <a:ext cx="112556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Mid-range dominance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Low interest in extremes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0A107F5A-C548-409D-6CC8-2D93FC30C6EF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12192000" cy="630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u="sng" dirty="0">
                <a:latin typeface="Abadi" panose="020B0604020104020204" pitchFamily="34" charset="0"/>
              </a:rPr>
              <a:t>INSIGHTS &amp; RECOMMENDATIONS</a:t>
            </a:r>
            <a:endParaRPr lang="en-IN" sz="3200" u="sng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424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4D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859D64-5D80-E073-CCBC-F6A58CA32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75FDA5-9C86-7353-F03B-A5054DBAA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29630"/>
            <a:ext cx="10515600" cy="414492"/>
          </a:xfrm>
        </p:spPr>
        <p:txBody>
          <a:bodyPr>
            <a:normAutofit/>
          </a:bodyPr>
          <a:lstStyle/>
          <a:p>
            <a:pPr algn="ctr"/>
            <a:r>
              <a:rPr lang="en-US" sz="2000" b="1" u="sng" dirty="0">
                <a:latin typeface="Abadi" panose="020B0604020104020204" pitchFamily="34" charset="0"/>
              </a:rPr>
              <a:t>Marketing campaigns, offers, and discounts we can run</a:t>
            </a:r>
            <a:endParaRPr lang="en-IN" sz="2000" b="1" u="sng" dirty="0">
              <a:latin typeface="Abadi" panose="020B0604020104020204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DFC7E8D-4A58-0FA9-B0D4-822E57A8AA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557" y="646331"/>
            <a:ext cx="5766062" cy="613154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u="sng" dirty="0"/>
          </a:p>
          <a:p>
            <a:pPr marL="0" indent="0">
              <a:buNone/>
            </a:pPr>
            <a:endParaRPr lang="en-US" sz="2000" b="1" u="sng" dirty="0"/>
          </a:p>
          <a:p>
            <a:pPr marL="0" indent="0">
              <a:buNone/>
            </a:pPr>
            <a:endParaRPr lang="en-US" sz="2000" b="1" u="sng" dirty="0"/>
          </a:p>
          <a:p>
            <a:pPr marL="0" indent="0">
              <a:buNone/>
            </a:pPr>
            <a:endParaRPr lang="en-US" sz="2000" b="1" u="sng" dirty="0"/>
          </a:p>
          <a:p>
            <a:pPr marL="0" indent="0">
              <a:buNone/>
            </a:pPr>
            <a:endParaRPr lang="en-US" sz="2000" b="1" u="sng" dirty="0"/>
          </a:p>
          <a:p>
            <a:pPr marL="0" indent="0">
              <a:buNone/>
            </a:pPr>
            <a:endParaRPr lang="en-IN" sz="2000" b="1" dirty="0"/>
          </a:p>
          <a:p>
            <a:pPr marL="0" indent="0">
              <a:buNone/>
            </a:pPr>
            <a:endParaRPr lang="en-IN" sz="2000" b="1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1656D4B-BE43-87BB-0403-73A6331724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12643" y="744122"/>
            <a:ext cx="6400800" cy="611387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IN" sz="2000" b="1" dirty="0"/>
          </a:p>
          <a:p>
            <a:pPr marL="0" indent="0">
              <a:buNone/>
            </a:pPr>
            <a:endParaRPr lang="en-IN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93AB74-B778-9814-3576-9493799333A3}"/>
              </a:ext>
            </a:extLst>
          </p:cNvPr>
          <p:cNvSpPr txBox="1"/>
          <p:nvPr/>
        </p:nvSpPr>
        <p:spPr>
          <a:xfrm>
            <a:off x="216816" y="5467546"/>
            <a:ext cx="11255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52A275-BC1D-CCA8-0EC9-D89CEFA5E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15" y="1080668"/>
            <a:ext cx="4063712" cy="27091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4845B2A-EDCA-E6A4-1505-E32B443DA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577" y="1112959"/>
            <a:ext cx="4240844" cy="28272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0186F90-F785-A5F4-0C51-2A9D75758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4297" y="4394650"/>
            <a:ext cx="4321404" cy="23907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41771E8-8FA2-3AAE-698A-C9C9F84E4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815" y="4335543"/>
            <a:ext cx="3723589" cy="24823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FBCBF8-4802-C375-CC62-0DF82DB4E967}"/>
              </a:ext>
            </a:extLst>
          </p:cNvPr>
          <p:cNvSpPr txBox="1"/>
          <p:nvPr/>
        </p:nvSpPr>
        <p:spPr>
          <a:xfrm>
            <a:off x="78556" y="724832"/>
            <a:ext cx="4591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b="1" dirty="0"/>
              <a:t>Youth-Centric Social Media Campaigns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FCC43F-2536-0CE0-4AA8-8B047E3CC21A}"/>
              </a:ext>
            </a:extLst>
          </p:cNvPr>
          <p:cNvSpPr txBox="1"/>
          <p:nvPr/>
        </p:nvSpPr>
        <p:spPr>
          <a:xfrm>
            <a:off x="78556" y="3900981"/>
            <a:ext cx="4591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b="1" dirty="0"/>
              <a:t>City Specific Discounts</a:t>
            </a:r>
          </a:p>
          <a:p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06785E-01E6-4A4F-CEAD-5CF04E80C5E2}"/>
              </a:ext>
            </a:extLst>
          </p:cNvPr>
          <p:cNvSpPr txBox="1"/>
          <p:nvPr/>
        </p:nvSpPr>
        <p:spPr>
          <a:xfrm>
            <a:off x="6858000" y="692218"/>
            <a:ext cx="533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b="1" dirty="0"/>
              <a:t>Limited-Time Combo Offers (BOGO / Trial Packs)</a:t>
            </a:r>
          </a:p>
          <a:p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76425D-BB72-E145-6892-95F939D81BEA}"/>
              </a:ext>
            </a:extLst>
          </p:cNvPr>
          <p:cNvSpPr txBox="1"/>
          <p:nvPr/>
        </p:nvSpPr>
        <p:spPr>
          <a:xfrm>
            <a:off x="9125146" y="3966140"/>
            <a:ext cx="3066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Gym &amp; Fitness Collabs</a:t>
            </a:r>
            <a:endParaRPr lang="en-US" b="1" dirty="0"/>
          </a:p>
          <a:p>
            <a:endParaRPr lang="en-IN" dirty="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D023C84A-2E9B-F259-1353-F8EDF9C55FD6}"/>
              </a:ext>
            </a:extLst>
          </p:cNvPr>
          <p:cNvSpPr txBox="1">
            <a:spLocks/>
          </p:cNvSpPr>
          <p:nvPr/>
        </p:nvSpPr>
        <p:spPr>
          <a:xfrm>
            <a:off x="-251382" y="-49556"/>
            <a:ext cx="12192000" cy="5847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u="sng" dirty="0">
                <a:latin typeface="Abadi" panose="020B0604020104020204" pitchFamily="34" charset="0"/>
              </a:rPr>
              <a:t>INSIGHTS &amp; RECOMMENDATIONS</a:t>
            </a:r>
            <a:endParaRPr lang="en-IN" sz="2400" u="sng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92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4D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69821B-D623-97CA-FB01-A0310DA1B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FE92E8-1499-38AC-EFBF-8CF7AA4176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4267" y="792753"/>
            <a:ext cx="6209905" cy="6065245"/>
          </a:xfrm>
        </p:spPr>
        <p:txBody>
          <a:bodyPr/>
          <a:lstStyle/>
          <a:p>
            <a:pPr marL="0" indent="0">
              <a:buNone/>
            </a:pPr>
            <a:r>
              <a:rPr lang="en-US" sz="2400" u="sng" dirty="0">
                <a:latin typeface="Rockwell" panose="02060603020205020403" pitchFamily="18" charset="0"/>
              </a:rPr>
              <a:t>Target Audience</a:t>
            </a:r>
          </a:p>
          <a:p>
            <a:pPr marL="0" indent="0">
              <a:buNone/>
            </a:pPr>
            <a:endParaRPr lang="en-IN" u="sng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77EBEA8-A9CC-0D94-B0FE-A767F61406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744121"/>
            <a:ext cx="5181600" cy="54328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u="sng" dirty="0">
                <a:latin typeface="Rockwell" panose="02060603020205020403" pitchFamily="18" charset="0"/>
              </a:rPr>
              <a:t>Geography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0CAF16-685F-0DE1-AA7F-4BD057F9E16F}"/>
              </a:ext>
            </a:extLst>
          </p:cNvPr>
          <p:cNvSpPr txBox="1"/>
          <p:nvPr/>
        </p:nvSpPr>
        <p:spPr>
          <a:xfrm>
            <a:off x="216816" y="5467546"/>
            <a:ext cx="11255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14E062-4233-21D8-2B27-9AD145E69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891" y="677749"/>
            <a:ext cx="612930" cy="6129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FCF76B-17B8-DE1F-5DEA-21750463AD7F}"/>
              </a:ext>
            </a:extLst>
          </p:cNvPr>
          <p:cNvSpPr txBox="1"/>
          <p:nvPr/>
        </p:nvSpPr>
        <p:spPr>
          <a:xfrm>
            <a:off x="193250" y="1323629"/>
            <a:ext cx="6099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AGE - 19–30 years old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E20F32-64BC-DBB3-3FA7-D9031E0C6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66" y="1821555"/>
            <a:ext cx="5830217" cy="44351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354982A-EE84-3CEB-032E-318DDEEAFA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655" y="695490"/>
            <a:ext cx="527596" cy="5275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83CC00B-C359-2311-633E-D3DFDFC86F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553" y="1168806"/>
            <a:ext cx="1901074" cy="190107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5498CB1-E3C6-AF41-C40E-4EA7C8E1AE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060" y="1488243"/>
            <a:ext cx="1434154" cy="143415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EDE1BBF-289F-EA0F-CCB7-92AFFCFC79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371" y="3814000"/>
            <a:ext cx="1365837" cy="136583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7D82011-3A90-743F-2D79-11F803411DDE}"/>
              </a:ext>
            </a:extLst>
          </p:cNvPr>
          <p:cNvSpPr txBox="1"/>
          <p:nvPr/>
        </p:nvSpPr>
        <p:spPr>
          <a:xfrm>
            <a:off x="6529142" y="3017304"/>
            <a:ext cx="163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BENGALURU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4CCD9-8BC3-3B2F-F77B-8FBAF18B62E3}"/>
              </a:ext>
            </a:extLst>
          </p:cNvPr>
          <p:cNvSpPr txBox="1"/>
          <p:nvPr/>
        </p:nvSpPr>
        <p:spPr>
          <a:xfrm>
            <a:off x="8726853" y="3017304"/>
            <a:ext cx="163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MUMBAI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353315-88BF-E97D-0367-FE2C8B40981C}"/>
              </a:ext>
            </a:extLst>
          </p:cNvPr>
          <p:cNvSpPr txBox="1"/>
          <p:nvPr/>
        </p:nvSpPr>
        <p:spPr>
          <a:xfrm>
            <a:off x="7958291" y="5318765"/>
            <a:ext cx="1059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DELHI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0CE7EB2-8FFF-C32B-987E-38760E8385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915" y="1598579"/>
            <a:ext cx="1323818" cy="132381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54B975D-2166-F07D-0BCC-0DEC4EE9DB3E}"/>
              </a:ext>
            </a:extLst>
          </p:cNvPr>
          <p:cNvSpPr txBox="1"/>
          <p:nvPr/>
        </p:nvSpPr>
        <p:spPr>
          <a:xfrm>
            <a:off x="10476312" y="3017304"/>
            <a:ext cx="163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HYDERABAD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D03E198-4F7E-6F45-13AE-E82C396FB5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329" y="3798380"/>
            <a:ext cx="1503579" cy="150357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8AA96D7-1B2F-7FB9-82C5-C8DFEA2A77BC}"/>
              </a:ext>
            </a:extLst>
          </p:cNvPr>
          <p:cNvSpPr txBox="1"/>
          <p:nvPr/>
        </p:nvSpPr>
        <p:spPr>
          <a:xfrm>
            <a:off x="9530496" y="5290485"/>
            <a:ext cx="163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CHENNAI</a:t>
            </a:r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FBDC68C3-83C3-EBA8-2AB1-BEB81BC4D5FA}"/>
              </a:ext>
            </a:extLst>
          </p:cNvPr>
          <p:cNvSpPr txBox="1">
            <a:spLocks/>
          </p:cNvSpPr>
          <p:nvPr/>
        </p:nvSpPr>
        <p:spPr>
          <a:xfrm>
            <a:off x="0" y="465"/>
            <a:ext cx="12192000" cy="5847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u="sng" dirty="0">
                <a:latin typeface="Abadi" panose="020B0604020104020204" pitchFamily="34" charset="0"/>
              </a:rPr>
              <a:t>INSIGHTS &amp; RECOMMENDATIONS </a:t>
            </a:r>
            <a:endParaRPr lang="en-IN" sz="2400" u="sng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6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5" grpId="0" build="p"/>
      <p:bldP spid="12" grpId="0"/>
      <p:bldP spid="28" grpId="0"/>
      <p:bldP spid="29" grpId="0"/>
      <p:bldP spid="30" grpId="0"/>
      <p:bldP spid="33" grpId="0"/>
      <p:bldP spid="3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4D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1EA4F0-4FF6-7392-8718-37437D963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5BD4162-92BC-5C2B-B17B-5D921877EEB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782425"/>
            <a:ext cx="12192000" cy="5977151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>
                <a:latin typeface="Algerian" panose="04020705040A02060702" pitchFamily="82" charset="0"/>
              </a:rPr>
              <a:t>THANK YOU</a:t>
            </a:r>
          </a:p>
          <a:p>
            <a:pPr marL="0" indent="0" algn="ctr">
              <a:buNone/>
            </a:pPr>
            <a:r>
              <a:rPr lang="en-US" sz="4400" dirty="0">
                <a:latin typeface="Abadi" panose="020B0604020104020204" pitchFamily="34" charset="0"/>
                <a:hlinkClick r:id="rId2"/>
              </a:rPr>
              <a:t>https://github.com/moulika12k/CodeX-</a:t>
            </a:r>
            <a:br>
              <a:rPr lang="en-US" sz="4400" dirty="0">
                <a:latin typeface="Abadi" panose="020B0604020104020204" pitchFamily="34" charset="0"/>
              </a:rPr>
            </a:br>
            <a:endParaRPr lang="en-US" sz="4400" dirty="0">
              <a:latin typeface="Abadi" panose="020B0604020104020204" pitchFamily="34" charset="0"/>
            </a:endParaRPr>
          </a:p>
          <a:p>
            <a:pPr marL="0" indent="0" algn="ctr">
              <a:buNone/>
            </a:pPr>
            <a:r>
              <a:rPr lang="en-US" sz="2400" dirty="0">
                <a:latin typeface="Abadi" panose="020B0604020104020204" pitchFamily="34" charset="0"/>
                <a:hlinkClick r:id="rId3"/>
              </a:rPr>
              <a:t>https://app.powerbi.com/view?r=</a:t>
            </a:r>
            <a:r>
              <a:rPr lang="en-US" sz="2400" dirty="0">
                <a:latin typeface="Abadi" panose="020B0604020104020204" pitchFamily="34" charset="0"/>
                <a:hlinkClick r:id="rId3"/>
              </a:rPr>
              <a:t>eyJrIjoiMWFkNGRlOTktYWRjNi00N2ZkLTlJjNCJ9</a:t>
            </a:r>
            <a:endParaRPr lang="en-US" sz="2400" dirty="0">
              <a:latin typeface="Abadi" panose="020B0604020104020204" pitchFamily="34" charset="0"/>
            </a:endParaRPr>
          </a:p>
          <a:p>
            <a:pPr marL="0" indent="0" algn="ctr">
              <a:buNone/>
            </a:pPr>
            <a:endParaRPr lang="en-US" sz="2400" dirty="0">
              <a:latin typeface="Abadi" panose="020B0604020104020204" pitchFamily="34" charset="0"/>
            </a:endParaRPr>
          </a:p>
          <a:p>
            <a:pPr marL="0" indent="0" algn="ctr">
              <a:buNone/>
            </a:pPr>
            <a:endParaRPr lang="en-US" sz="4400" dirty="0">
              <a:latin typeface="Algerian" panose="04020705040A02060702" pitchFamily="82" charset="0"/>
            </a:endParaRPr>
          </a:p>
          <a:p>
            <a:pPr marL="0" indent="0" algn="ctr">
              <a:buNone/>
            </a:pPr>
            <a:endParaRPr lang="en-US" sz="4400" dirty="0">
              <a:latin typeface="Algerian" panose="04020705040A02060702" pitchFamily="82" charset="0"/>
            </a:endParaRPr>
          </a:p>
          <a:p>
            <a:pPr marL="0" indent="0" algn="ctr">
              <a:buNone/>
            </a:pPr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1907169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4D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CD5965-50D6-6336-3927-4584C8C0F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D0930D-F9CE-54FB-9D6F-43F04C805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567" y="371783"/>
            <a:ext cx="10515600" cy="559107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>
                <a:latin typeface="Abadi" panose="020B0604020104020204" pitchFamily="34" charset="0"/>
              </a:rPr>
              <a:t>ABOUT 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ED0E20B-0E7A-786B-8115-B4527A54B5C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25693" y="1170955"/>
            <a:ext cx="11540613" cy="53840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Abadi" panose="020B0604020104020204" pitchFamily="34" charset="0"/>
              </a:rPr>
              <a:t>INTRODUCTION </a:t>
            </a:r>
          </a:p>
          <a:p>
            <a:pPr marL="0" indent="0">
              <a:buNone/>
            </a:pPr>
            <a:r>
              <a:rPr lang="en-US" b="1" i="1" dirty="0" err="1"/>
              <a:t>CodeX</a:t>
            </a:r>
            <a:r>
              <a:rPr lang="en-US" i="1" dirty="0"/>
              <a:t> </a:t>
            </a:r>
            <a:r>
              <a:rPr lang="en-US" dirty="0"/>
              <a:t>is a German energy drink brand expanding into </a:t>
            </a:r>
            <a:r>
              <a:rPr lang="en-US" b="1" dirty="0"/>
              <a:t>India</a:t>
            </a:r>
            <a:r>
              <a:rPr lang="en-US" dirty="0"/>
              <a:t>, with launches in </a:t>
            </a:r>
            <a:r>
              <a:rPr lang="en-US" b="1" dirty="0"/>
              <a:t>10 major cities</a:t>
            </a:r>
            <a:r>
              <a:rPr lang="en-US" dirty="0"/>
              <a:t>. Known for focus-boosting and performance-enhancing drinks, </a:t>
            </a:r>
            <a:r>
              <a:rPr lang="en-US" dirty="0" err="1"/>
              <a:t>CodeX</a:t>
            </a:r>
            <a:r>
              <a:rPr lang="en-US" dirty="0"/>
              <a:t> aims to become a go-to choice for urban youth and professionals.</a:t>
            </a:r>
          </a:p>
          <a:p>
            <a:pPr marL="0" indent="0">
              <a:buNone/>
            </a:pPr>
            <a:endParaRPr lang="en-US" dirty="0"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badi" panose="020B0604020104020204" pitchFamily="34" charset="0"/>
              </a:rPr>
              <a:t>OBJECTIVE</a:t>
            </a:r>
          </a:p>
          <a:p>
            <a:pPr marL="0" indent="0">
              <a:buNone/>
            </a:pPr>
            <a:r>
              <a:rPr lang="en-US" dirty="0"/>
              <a:t>To understand:</a:t>
            </a:r>
          </a:p>
          <a:p>
            <a:r>
              <a:rPr lang="en-US" dirty="0"/>
              <a:t>What Indian consumers </a:t>
            </a:r>
            <a:r>
              <a:rPr lang="en-US" b="1" dirty="0"/>
              <a:t>think, prefer, and expect</a:t>
            </a:r>
            <a:endParaRPr lang="en-US" dirty="0"/>
          </a:p>
          <a:p>
            <a:r>
              <a:rPr lang="en-US" dirty="0"/>
              <a:t>How to </a:t>
            </a:r>
            <a:r>
              <a:rPr lang="en-US" b="1" dirty="0"/>
              <a:t>market better</a:t>
            </a:r>
            <a:r>
              <a:rPr lang="en-US" dirty="0"/>
              <a:t> and </a:t>
            </a:r>
            <a:r>
              <a:rPr lang="en-US" b="1" dirty="0"/>
              <a:t>develop smarter</a:t>
            </a:r>
            <a:endParaRPr lang="en-US" dirty="0"/>
          </a:p>
          <a:p>
            <a:r>
              <a:rPr lang="en-US" dirty="0"/>
              <a:t>Where </a:t>
            </a:r>
            <a:r>
              <a:rPr lang="en-US" dirty="0" err="1"/>
              <a:t>CodeX</a:t>
            </a:r>
            <a:r>
              <a:rPr lang="en-US" dirty="0"/>
              <a:t> can </a:t>
            </a:r>
            <a:r>
              <a:rPr lang="en-US" b="1" dirty="0"/>
              <a:t>grow</a:t>
            </a:r>
            <a:r>
              <a:rPr lang="en-US" dirty="0"/>
              <a:t> and improve its </a:t>
            </a:r>
            <a:r>
              <a:rPr lang="en-US" b="1" dirty="0"/>
              <a:t>brand presence</a:t>
            </a:r>
            <a:endParaRPr lang="en-US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>
              <a:latin typeface="Abadi" panose="020B0604020104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692692-C648-14AC-931D-080BC6AB2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131" y="-394417"/>
            <a:ext cx="1919134" cy="19380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22F558-4F34-F490-4E8A-C6EDC458D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668" y="1060241"/>
            <a:ext cx="559107" cy="5591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25CF3-3937-ED29-DC9B-97799154C9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315" y="3429000"/>
            <a:ext cx="503599" cy="50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4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667"/>
    </mc:Choice>
    <mc:Fallback xmlns="">
      <p:transition spd="slow" advTm="7766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4D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10820F-496A-4CE3-DDA2-4D983E28E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38251E3-3999-69A2-6946-E93F730CD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636" y="365125"/>
            <a:ext cx="11149164" cy="132556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Who prefers the energy drink more? (male/female/non-binary?)</a:t>
            </a:r>
            <a:r>
              <a:rPr lang="en-IN" sz="2800" dirty="0">
                <a:latin typeface="Abadi" panose="020B0604020104020204" pitchFamily="34" charset="0"/>
              </a:rPr>
              <a:t> 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608D081-4696-5007-46DB-AB521BE85A65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95249" y="1386172"/>
            <a:ext cx="6364545" cy="5124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QUERY</a:t>
            </a:r>
          </a:p>
          <a:p>
            <a:pPr marL="0" indent="0">
              <a:buNone/>
            </a:pPr>
            <a:endParaRPr lang="en-US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u="sng" dirty="0">
                <a:latin typeface="Abadi" panose="020B0604020104020204" pitchFamily="34" charset="0"/>
              </a:rPr>
              <a:t>OUTPUT</a:t>
            </a:r>
          </a:p>
          <a:p>
            <a:pPr marL="0" indent="0">
              <a:buNone/>
            </a:pPr>
            <a:endParaRPr lang="en-US" u="sng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4D35290-6329-6842-AF35-E3B13CF731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14641" y="1866900"/>
            <a:ext cx="6482109" cy="4868196"/>
          </a:xfrm>
          <a:solidFill>
            <a:srgbClr val="E5F4D4">
              <a:alpha val="0"/>
            </a:srgbClr>
          </a:solidFill>
        </p:spPr>
        <p:txBody>
          <a:bodyPr/>
          <a:lstStyle/>
          <a:p>
            <a:pPr marL="0" indent="0">
              <a:buNone/>
            </a:pPr>
            <a:r>
              <a:rPr lang="en-IN" u="sng" dirty="0"/>
              <a:t>VISUAL</a:t>
            </a:r>
          </a:p>
          <a:p>
            <a:pPr marL="0" indent="0">
              <a:buNone/>
            </a:pPr>
            <a:endParaRPr lang="en-IN" u="sng" dirty="0"/>
          </a:p>
          <a:p>
            <a:pPr marL="0" indent="0">
              <a:buNone/>
            </a:pPr>
            <a:endParaRPr lang="en-IN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8B3E72-47E7-3EE9-E92D-11D2A5B3BD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986"/>
          <a:stretch>
            <a:fillRect/>
          </a:stretch>
        </p:blipFill>
        <p:spPr>
          <a:xfrm>
            <a:off x="95251" y="1953879"/>
            <a:ext cx="5410003" cy="16447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4936E9-6048-3AD6-B323-47ED9B46E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36" y="4489098"/>
            <a:ext cx="3981450" cy="14289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09B212-29D3-A10D-1379-82B6690A8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637" y="2261491"/>
            <a:ext cx="4413763" cy="399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19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74"/>
    </mc:Choice>
    <mc:Fallback xmlns="">
      <p:transition spd="slow" advTm="1667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4D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35645A-03C8-0A62-D550-C3C0519FE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1EFE57-DBC4-70F4-F392-D50922BCE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636" y="365125"/>
            <a:ext cx="11149164" cy="132556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Which age group prefers energy drinks more?</a:t>
            </a:r>
            <a:endParaRPr lang="en-IN" sz="2800" dirty="0">
              <a:latin typeface="Abadi" panose="020B0604020104020204" pitchFamily="34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468F486-3DAB-DF06-769C-D930533848D2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95249" y="1386172"/>
            <a:ext cx="6364545" cy="5124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QUERY</a:t>
            </a:r>
          </a:p>
          <a:p>
            <a:pPr marL="0" indent="0">
              <a:buNone/>
            </a:pPr>
            <a:endParaRPr lang="en-US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u="sng" dirty="0">
                <a:latin typeface="Abadi" panose="020B0604020104020204" pitchFamily="34" charset="0"/>
              </a:rPr>
              <a:t>OUTPUT</a:t>
            </a:r>
          </a:p>
          <a:p>
            <a:pPr marL="0" indent="0">
              <a:buNone/>
            </a:pPr>
            <a:endParaRPr lang="en-US" u="sng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616299F-E3FA-C5FA-BAE1-7F355CB34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24349" y="1927666"/>
            <a:ext cx="5372401" cy="4807430"/>
          </a:xfrm>
          <a:solidFill>
            <a:srgbClr val="E5F4D4">
              <a:alpha val="0"/>
            </a:srgbClr>
          </a:solidFill>
        </p:spPr>
        <p:txBody>
          <a:bodyPr/>
          <a:lstStyle/>
          <a:p>
            <a:pPr marL="0" indent="0">
              <a:buNone/>
            </a:pPr>
            <a:r>
              <a:rPr lang="en-IN" u="sng" dirty="0"/>
              <a:t>VISUAL</a:t>
            </a:r>
          </a:p>
          <a:p>
            <a:pPr marL="0" indent="0">
              <a:buNone/>
            </a:pPr>
            <a:endParaRPr lang="en-IN" u="sng" dirty="0"/>
          </a:p>
          <a:p>
            <a:pPr marL="0" indent="0">
              <a:buNone/>
            </a:pPr>
            <a:endParaRPr lang="en-IN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F3E9A6-D02E-12C1-CCD7-2A953913F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9" y="1927666"/>
            <a:ext cx="6409412" cy="18156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C96E97-9845-82AD-6561-15632DAE2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8" y="4447115"/>
            <a:ext cx="4438652" cy="20494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466699-EA26-E40F-871A-39A368BA7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269" y="2561973"/>
            <a:ext cx="5420481" cy="36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80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4D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114F05-A1EA-1500-EB30-E4CD4FC32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666E19-7734-906E-2827-D7DC9F730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636" y="365125"/>
            <a:ext cx="11149164" cy="1021047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Which type of marketing reaches the most Youth (15-30)?</a:t>
            </a:r>
            <a:endParaRPr lang="en-IN" sz="2800" dirty="0">
              <a:latin typeface="Abadi" panose="020B0604020104020204" pitchFamily="34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048BFFD-FFDB-2E2B-E535-E38DB5D4E8B0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95249" y="1386172"/>
            <a:ext cx="6364545" cy="3576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QUERY</a:t>
            </a:r>
          </a:p>
          <a:p>
            <a:pPr marL="0" indent="0">
              <a:buNone/>
            </a:pPr>
            <a:endParaRPr lang="en-US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u="sng" dirty="0"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u="sng" dirty="0">
                <a:latin typeface="Abadi" panose="020B0604020104020204" pitchFamily="34" charset="0"/>
              </a:rPr>
              <a:t>OUTPUT</a:t>
            </a:r>
            <a:endParaRPr lang="en-US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473F678-9E85-5788-B84E-6429102DF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97913" y="1757233"/>
            <a:ext cx="5498837" cy="4977863"/>
          </a:xfrm>
          <a:solidFill>
            <a:srgbClr val="E5F4D4">
              <a:alpha val="0"/>
            </a:srgbClr>
          </a:solidFill>
        </p:spPr>
        <p:txBody>
          <a:bodyPr/>
          <a:lstStyle/>
          <a:p>
            <a:pPr marL="0" indent="0">
              <a:buNone/>
            </a:pPr>
            <a:r>
              <a:rPr lang="en-IN" u="sng" dirty="0"/>
              <a:t>VISUAL</a:t>
            </a:r>
          </a:p>
          <a:p>
            <a:pPr marL="0" indent="0">
              <a:buNone/>
            </a:pPr>
            <a:endParaRPr lang="en-IN" u="sng" dirty="0"/>
          </a:p>
          <a:p>
            <a:pPr marL="0" indent="0">
              <a:buNone/>
            </a:pPr>
            <a:endParaRPr lang="en-IN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7B8D30-6755-969C-1F57-ECCA3D142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9" y="1871534"/>
            <a:ext cx="6226426" cy="2064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B1A9FE-86D6-90F4-63D1-FA36AB604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9" y="4421025"/>
            <a:ext cx="4458322" cy="19338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162879-A110-1035-2063-DC5B8C12B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794" y="2455214"/>
            <a:ext cx="5458587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831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4D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CBD2FD-B95A-FD1F-D98C-9BCE569C4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2CE21F-C67F-8B9A-3BA4-1D2F3F667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" y="365125"/>
            <a:ext cx="12001501" cy="1021047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What packaging preferences do respondents have for energy drinks? </a:t>
            </a:r>
            <a:endParaRPr lang="en-IN" sz="2800" dirty="0">
              <a:latin typeface="Abadi" panose="020B0604020104020204" pitchFamily="34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775BF23-8C4D-D286-F229-F00B5CC36260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95249" y="1386172"/>
            <a:ext cx="6364545" cy="3576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QUERY</a:t>
            </a:r>
          </a:p>
          <a:p>
            <a:pPr marL="0" indent="0">
              <a:buNone/>
            </a:pPr>
            <a:endParaRPr lang="en-US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u="sng" dirty="0"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u="sng" dirty="0">
                <a:latin typeface="Abadi" panose="020B0604020104020204" pitchFamily="34" charset="0"/>
              </a:rPr>
              <a:t>OUTPUT</a:t>
            </a:r>
            <a:endParaRPr lang="en-US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7EDB618-24CF-4E52-4938-FC329363F6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05625" y="1757233"/>
            <a:ext cx="5191125" cy="4977863"/>
          </a:xfrm>
          <a:solidFill>
            <a:srgbClr val="E5F4D4">
              <a:alpha val="0"/>
            </a:srgbClr>
          </a:solidFill>
        </p:spPr>
        <p:txBody>
          <a:bodyPr/>
          <a:lstStyle/>
          <a:p>
            <a:pPr marL="0" indent="0">
              <a:buNone/>
            </a:pPr>
            <a:r>
              <a:rPr lang="en-IN" u="sng" dirty="0"/>
              <a:t>VISUAL</a:t>
            </a:r>
          </a:p>
          <a:p>
            <a:pPr marL="0" indent="0">
              <a:buNone/>
            </a:pPr>
            <a:endParaRPr lang="en-IN" u="sng" dirty="0"/>
          </a:p>
          <a:p>
            <a:pPr marL="0" indent="0">
              <a:buNone/>
            </a:pPr>
            <a:endParaRPr lang="en-IN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A258A4-05DA-457D-A344-E5CD4344A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9" y="1828647"/>
            <a:ext cx="6000751" cy="20386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843786-B329-1C97-469B-AE95C6AB3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9" y="4505123"/>
            <a:ext cx="5544324" cy="20100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A05E23-4F67-D35F-5956-2D9CF9495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794" y="2340898"/>
            <a:ext cx="5477639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667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4D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EBCCDF-0BEA-B6F4-50E3-DD9930E24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6247ADD-927A-2109-D2DA-68011E091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9" y="365125"/>
            <a:ext cx="12001501" cy="1021047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Who are the current market leaders?</a:t>
            </a:r>
            <a:endParaRPr lang="en-IN" sz="2800" dirty="0">
              <a:latin typeface="Abadi" panose="020B0604020104020204" pitchFamily="34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AE43ED4-3E1F-1855-C644-C2B7B25D0742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95249" y="1386172"/>
            <a:ext cx="6364545" cy="3576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QUERY</a:t>
            </a:r>
          </a:p>
          <a:p>
            <a:pPr marL="0" indent="0">
              <a:buNone/>
            </a:pPr>
            <a:endParaRPr lang="en-US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u="sng" dirty="0"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u="sng" dirty="0">
                <a:latin typeface="Abadi" panose="020B0604020104020204" pitchFamily="34" charset="0"/>
              </a:rPr>
              <a:t>OUTPUT</a:t>
            </a:r>
            <a:endParaRPr lang="en-US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CBBD63D-B8F8-4F97-F9EC-04A5F8F2E7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67345" y="1386172"/>
            <a:ext cx="6629406" cy="5348924"/>
          </a:xfrm>
          <a:solidFill>
            <a:srgbClr val="E5F4D4">
              <a:alpha val="0"/>
            </a:srgbClr>
          </a:solidFill>
        </p:spPr>
        <p:txBody>
          <a:bodyPr/>
          <a:lstStyle/>
          <a:p>
            <a:pPr marL="0" indent="0">
              <a:buNone/>
            </a:pPr>
            <a:r>
              <a:rPr lang="en-IN" u="sng" dirty="0"/>
              <a:t>VISUAL</a:t>
            </a:r>
          </a:p>
          <a:p>
            <a:pPr marL="0" indent="0">
              <a:buNone/>
            </a:pPr>
            <a:endParaRPr lang="en-IN" u="sng" dirty="0"/>
          </a:p>
          <a:p>
            <a:pPr marL="0" indent="0">
              <a:buNone/>
            </a:pPr>
            <a:endParaRPr lang="en-IN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E77501-53CD-5DBD-429D-7809EAD56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9" y="1845244"/>
            <a:ext cx="4515045" cy="19361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13517C-C3D5-8FFE-EDAF-E857B4014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9" y="4411204"/>
            <a:ext cx="4162426" cy="22727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C5D7B82-F2EA-06F8-74F0-65823D4D65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766" y="1938119"/>
            <a:ext cx="6639972" cy="404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651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4D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022A83-EBA2-04AD-056E-3A3771955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4C5168-8724-A8C6-CC83-342E0049C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8" y="365125"/>
            <a:ext cx="12001502" cy="1021047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How effective are different marketing strategies and channels in reaching our customers?</a:t>
            </a:r>
            <a:endParaRPr lang="en-IN" sz="2800" dirty="0">
              <a:latin typeface="Abadi" panose="020B0604020104020204" pitchFamily="34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5547027-2485-D27E-FD97-B26A34415FFB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95249" y="1386172"/>
            <a:ext cx="6438901" cy="3576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QUERY</a:t>
            </a:r>
          </a:p>
          <a:p>
            <a:pPr marL="0" indent="0">
              <a:buNone/>
            </a:pPr>
            <a:endParaRPr lang="en-US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u="sng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u="sng" dirty="0"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u="sng" dirty="0">
                <a:latin typeface="Abadi" panose="020B0604020104020204" pitchFamily="34" charset="0"/>
              </a:rPr>
              <a:t>OUTPUT</a:t>
            </a:r>
            <a:endParaRPr lang="en-US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1A53FF0-BF09-0692-8CD5-1B6B5612A2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81825" y="1762124"/>
            <a:ext cx="5114926" cy="4972971"/>
          </a:xfrm>
          <a:solidFill>
            <a:srgbClr val="E5F4D4">
              <a:alpha val="0"/>
            </a:srgbClr>
          </a:solidFill>
        </p:spPr>
        <p:txBody>
          <a:bodyPr/>
          <a:lstStyle/>
          <a:p>
            <a:pPr marL="0" indent="0">
              <a:buNone/>
            </a:pPr>
            <a:r>
              <a:rPr lang="en-IN" u="sng" dirty="0"/>
              <a:t>VISUAL</a:t>
            </a:r>
          </a:p>
          <a:p>
            <a:pPr marL="0" indent="0">
              <a:buNone/>
            </a:pPr>
            <a:endParaRPr lang="en-IN" u="sng" dirty="0"/>
          </a:p>
          <a:p>
            <a:pPr marL="0" indent="0">
              <a:buNone/>
            </a:pPr>
            <a:endParaRPr lang="en-IN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4725A6-C9B3-2143-D0BF-20AEC8254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9" y="1982335"/>
            <a:ext cx="6175654" cy="16752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DB72A7-5E95-FF3E-A33A-0F0E1680A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8" y="4458024"/>
            <a:ext cx="5612231" cy="22013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9AB583-D2BE-B081-9F04-43AF911A0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722" y="2275953"/>
            <a:ext cx="5612231" cy="408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41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F4D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F7D350-2BC4-EA6F-7700-2DB3F5462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4CC879-42D4-4955-9307-FEB29D15C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8" y="365125"/>
            <a:ext cx="12001502" cy="1021047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What do people think about our brand? (overall rating)</a:t>
            </a:r>
            <a:endParaRPr lang="en-IN" sz="2800" dirty="0">
              <a:latin typeface="Abadi" panose="020B0604020104020204" pitchFamily="34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603894B-5E83-904A-9B35-19EB55494718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95249" y="1386172"/>
            <a:ext cx="6438901" cy="4608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QUERY</a:t>
            </a:r>
          </a:p>
          <a:p>
            <a:pPr marL="0" indent="0">
              <a:buNone/>
            </a:pPr>
            <a:endParaRPr lang="en-US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u="sng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u="sng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u="sng" dirty="0"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u="sng" dirty="0">
                <a:latin typeface="Abadi" panose="020B0604020104020204" pitchFamily="34" charset="0"/>
              </a:rPr>
              <a:t>OUTPUT</a:t>
            </a:r>
          </a:p>
          <a:p>
            <a:pPr marL="0" indent="0">
              <a:buNone/>
            </a:pPr>
            <a:endParaRPr lang="en-US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97D41F3-89C0-FD23-6DAA-70BCDEDA53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5999" y="1470582"/>
            <a:ext cx="6000752" cy="5264514"/>
          </a:xfrm>
          <a:solidFill>
            <a:srgbClr val="E5F4D4">
              <a:alpha val="0"/>
            </a:srgbClr>
          </a:solidFill>
        </p:spPr>
        <p:txBody>
          <a:bodyPr/>
          <a:lstStyle/>
          <a:p>
            <a:pPr marL="0" indent="0">
              <a:buNone/>
            </a:pPr>
            <a:r>
              <a:rPr lang="en-IN" u="sng" dirty="0"/>
              <a:t>VISUAL</a:t>
            </a:r>
          </a:p>
          <a:p>
            <a:pPr marL="0" indent="0">
              <a:buNone/>
            </a:pPr>
            <a:endParaRPr lang="en-IN" u="sng" dirty="0"/>
          </a:p>
          <a:p>
            <a:pPr marL="0" indent="0">
              <a:buNone/>
            </a:pPr>
            <a:endParaRPr lang="en-IN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B5ED5C-003E-8D53-9DDF-FEF590835A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314" t="-70248" r="314" b="70248"/>
          <a:stretch>
            <a:fillRect/>
          </a:stretch>
        </p:blipFill>
        <p:spPr>
          <a:xfrm>
            <a:off x="6095998" y="-178891"/>
            <a:ext cx="6000751" cy="46746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259150-BEE1-4ACF-2E35-5B007B6C7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7" y="1796897"/>
            <a:ext cx="5419433" cy="26242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678A7E-EEE9-E6BD-B4CE-4909CB01E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7" y="5011147"/>
            <a:ext cx="4787838" cy="1660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FBE7A3-D4DB-6D81-9E57-28F20FDA95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46" y="1796897"/>
            <a:ext cx="5419433" cy="26988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7A7572-EC4D-36F0-F4C9-2C81B90429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46" y="5011147"/>
            <a:ext cx="4787839" cy="18728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B22381-9DC2-30D3-D0E1-A1E5843A2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374" t="-10399" r="110472" b="78749"/>
          <a:stretch>
            <a:fillRect/>
          </a:stretch>
        </p:blipFill>
        <p:spPr>
          <a:xfrm>
            <a:off x="-920535" y="542055"/>
            <a:ext cx="6259451" cy="9173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AF576F4-AAD3-8249-5A4C-76E22E2A9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6" y="1930188"/>
            <a:ext cx="6184494" cy="467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62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1406</TotalTime>
  <Words>346</Words>
  <Application>Microsoft Office PowerPoint</Application>
  <PresentationFormat>Widescreen</PresentationFormat>
  <Paragraphs>141</Paragraphs>
  <Slides>17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Abadi</vt:lpstr>
      <vt:lpstr>Algerian</vt:lpstr>
      <vt:lpstr>Arial</vt:lpstr>
      <vt:lpstr>Book Antiqua</vt:lpstr>
      <vt:lpstr>Calibri</vt:lpstr>
      <vt:lpstr>Calibri Light</vt:lpstr>
      <vt:lpstr>Rockwell</vt:lpstr>
      <vt:lpstr>Sans Serif Collection</vt:lpstr>
      <vt:lpstr>Times New Roman</vt:lpstr>
      <vt:lpstr>Office Theme</vt:lpstr>
      <vt:lpstr>RESUME PROJECT CHALLENGE   Codex Energy Drinks Consumer Insights Dashboard</vt:lpstr>
      <vt:lpstr>ABOUT </vt:lpstr>
      <vt:lpstr>Who prefers the energy drink more? (male/female/non-binary?) </vt:lpstr>
      <vt:lpstr>Which age group prefers energy drinks more?</vt:lpstr>
      <vt:lpstr>Which type of marketing reaches the most Youth (15-30)?</vt:lpstr>
      <vt:lpstr>What packaging preferences do respondents have for energy drinks? </vt:lpstr>
      <vt:lpstr>Who are the current market leaders?</vt:lpstr>
      <vt:lpstr>How effective are different marketing strategies and channels in reaching our customers?</vt:lpstr>
      <vt:lpstr>What do people think about our brand? (overall rating)</vt:lpstr>
      <vt:lpstr>Which cities do we need to focus more on?</vt:lpstr>
      <vt:lpstr>Where do respondents prefer to purchase energy drinks?</vt:lpstr>
      <vt:lpstr>What factors influence respondents' purchase decisions, such as price range and limited-edition packaging? </vt:lpstr>
      <vt:lpstr>What immediate improvements can we bring to the product?</vt:lpstr>
      <vt:lpstr>Ideal Price Range</vt:lpstr>
      <vt:lpstr>Marketing campaigns, offers, and discounts we can run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Moulika K</dc:creator>
  <cp:lastModifiedBy>Moulika K</cp:lastModifiedBy>
  <cp:revision>2</cp:revision>
  <dcterms:created xsi:type="dcterms:W3CDTF">2025-06-20T12:36:51Z</dcterms:created>
  <dcterms:modified xsi:type="dcterms:W3CDTF">2025-06-24T10:47:25Z</dcterms:modified>
</cp:coreProperties>
</file>